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9" r:id="rId10"/>
    <p:sldId id="265" r:id="rId11"/>
    <p:sldId id="267" r:id="rId12"/>
    <p:sldId id="263" r:id="rId13"/>
    <p:sldId id="264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2" d="100"/>
          <a:sy n="82" d="100"/>
        </p:scale>
        <p:origin x="151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7C034-B2A9-4179-BCD6-DDDC586FD127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A92E6-4A1A-4315-89C5-3FE330C07F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74139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72905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89822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89193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263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94132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594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81079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303349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88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66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29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34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25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2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59433"/>
      </p:ext>
    </p:extLst>
  </p:cSld>
  <p:clrMapOvr>
    <a:masterClrMapping/>
  </p:clrMapOvr>
  <p:transition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49100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5C12DBC-0B81-4D65-ACC0-E96BF86BC1D8}" type="datetimeFigureOut">
              <a:rPr lang="en-GB" smtClean="0"/>
              <a:pPr/>
              <a:t>17/09/2022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259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ransition>
    <p:wipe dir="d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office@altrinchamceprimaryschool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6876" y="2445826"/>
            <a:ext cx="7379828" cy="733052"/>
          </a:xfrm>
        </p:spPr>
        <p:txBody>
          <a:bodyPr>
            <a:normAutofit/>
          </a:bodyPr>
          <a:lstStyle/>
          <a:p>
            <a:r>
              <a:rPr lang="en-GB" sz="3600" dirty="0"/>
              <a:t>WELCOME!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750" y="3329361"/>
            <a:ext cx="8062912" cy="1752600"/>
          </a:xfrm>
        </p:spPr>
        <p:txBody>
          <a:bodyPr/>
          <a:lstStyle/>
          <a:p>
            <a:r>
              <a:rPr lang="en-GB" dirty="0"/>
              <a:t>Information  for Key Stage 2 Parents</a:t>
            </a:r>
          </a:p>
          <a:p>
            <a:r>
              <a:rPr lang="en-GB" dirty="0"/>
              <a:t>September 2022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11"/>
            <a:ext cx="5280357" cy="175970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829761"/>
          </a:xfrm>
        </p:spPr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276872"/>
            <a:ext cx="8278688" cy="3240359"/>
          </a:xfrm>
        </p:spPr>
        <p:txBody>
          <a:bodyPr>
            <a:normAutofit fontScale="92500" lnSpcReduction="20000"/>
          </a:bodyPr>
          <a:lstStyle/>
          <a:p>
            <a:r>
              <a:rPr lang="en-GB" sz="3200" dirty="0"/>
              <a:t>Class pages on ACE Website</a:t>
            </a:r>
          </a:p>
          <a:p>
            <a:r>
              <a:rPr lang="en-GB" sz="3200" dirty="0"/>
              <a:t>Twitter Feeds for each class</a:t>
            </a:r>
          </a:p>
          <a:p>
            <a:r>
              <a:rPr lang="en-GB" sz="3200" dirty="0"/>
              <a:t>Seesaw Family</a:t>
            </a:r>
          </a:p>
          <a:p>
            <a:r>
              <a:rPr lang="en-GB" sz="3200" dirty="0"/>
              <a:t>Class Newsletters</a:t>
            </a:r>
          </a:p>
          <a:p>
            <a:r>
              <a:rPr lang="en-GB" sz="3200" dirty="0"/>
              <a:t>Knowledge Organisers</a:t>
            </a:r>
          </a:p>
          <a:p>
            <a:r>
              <a:rPr lang="en-GB" sz="3200" dirty="0"/>
              <a:t>Parents’ Evenings</a:t>
            </a:r>
          </a:p>
          <a:p>
            <a:r>
              <a:rPr lang="en-GB" sz="3200" dirty="0"/>
              <a:t>Curriculum Presentations and Workshops</a:t>
            </a:r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481104392"/>
      </p:ext>
    </p:extLst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804" y="1124744"/>
            <a:ext cx="7772400" cy="1161474"/>
          </a:xfrm>
        </p:spPr>
        <p:txBody>
          <a:bodyPr/>
          <a:lstStyle/>
          <a:p>
            <a:r>
              <a:rPr lang="en-GB" dirty="0"/>
              <a:t>Safeguarding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492896"/>
            <a:ext cx="7772400" cy="2448272"/>
          </a:xfrm>
        </p:spPr>
        <p:txBody>
          <a:bodyPr>
            <a:normAutofit/>
          </a:bodyPr>
          <a:lstStyle/>
          <a:p>
            <a:r>
              <a:rPr lang="en-GB" dirty="0"/>
              <a:t>Our number one priority</a:t>
            </a:r>
          </a:p>
          <a:p>
            <a:r>
              <a:rPr lang="en-GB" dirty="0"/>
              <a:t>Working together with you</a:t>
            </a:r>
          </a:p>
          <a:p>
            <a:r>
              <a:rPr lang="en-GB" dirty="0"/>
              <a:t>We are a Telling, Listening School</a:t>
            </a:r>
          </a:p>
          <a:p>
            <a:r>
              <a:rPr lang="en-GB" dirty="0"/>
              <a:t>CPOMs and Confidentiality</a:t>
            </a:r>
          </a:p>
          <a:p>
            <a:r>
              <a:rPr lang="en-GB" dirty="0"/>
              <a:t>Drop off / pick up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94235732"/>
      </p:ext>
    </p:extLst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57349" y="1556792"/>
            <a:ext cx="6858000" cy="1194650"/>
          </a:xfrm>
        </p:spPr>
        <p:txBody>
          <a:bodyPr/>
          <a:lstStyle/>
          <a:p>
            <a:r>
              <a:rPr lang="en-GB" dirty="0"/>
              <a:t>HIGH EXPECTATIONS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187624" y="2809294"/>
            <a:ext cx="7327725" cy="2376264"/>
          </a:xfrm>
        </p:spPr>
        <p:txBody>
          <a:bodyPr>
            <a:normAutofit/>
          </a:bodyPr>
          <a:lstStyle/>
          <a:p>
            <a:r>
              <a:rPr lang="en-GB" dirty="0"/>
              <a:t>Mission Statement and Values</a:t>
            </a:r>
          </a:p>
          <a:p>
            <a:r>
              <a:rPr lang="en-GB" dirty="0"/>
              <a:t>Behaviour…Stay on Green!</a:t>
            </a:r>
          </a:p>
          <a:p>
            <a:r>
              <a:rPr lang="en-GB" dirty="0"/>
              <a:t>Golden Time</a:t>
            </a:r>
          </a:p>
          <a:p>
            <a:r>
              <a:rPr lang="en-GB" dirty="0"/>
              <a:t>Achievement Awards and Postcards</a:t>
            </a:r>
          </a:p>
          <a:p>
            <a:r>
              <a:rPr lang="en-GB" dirty="0"/>
              <a:t>Jigsaw and class charters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364847598"/>
      </p:ext>
    </p:extLst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7886700" cy="935706"/>
          </a:xfrm>
        </p:spPr>
        <p:txBody>
          <a:bodyPr/>
          <a:lstStyle/>
          <a:p>
            <a:r>
              <a:rPr lang="en-GB" dirty="0"/>
              <a:t>Challenge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6990" y="1046906"/>
            <a:ext cx="8505489" cy="476418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Children are learning to understand and drive forward their own learning, applying personal learning and thinking skills- metacognition</a:t>
            </a:r>
          </a:p>
          <a:p>
            <a:r>
              <a:rPr lang="en-GB" dirty="0"/>
              <a:t>Information about our irresistible curriculum across phases on website</a:t>
            </a:r>
          </a:p>
          <a:p>
            <a:r>
              <a:rPr lang="en-GB" dirty="0"/>
              <a:t>Sequences of lessons developed with emphasis on cultural capital and vocabulary enrichment</a:t>
            </a:r>
          </a:p>
          <a:p>
            <a:r>
              <a:rPr lang="en-GB" dirty="0"/>
              <a:t>Hooks for learning</a:t>
            </a:r>
          </a:p>
          <a:p>
            <a:r>
              <a:rPr lang="en-GB" dirty="0"/>
              <a:t>Clear, focused learning developed through challenging tasks</a:t>
            </a:r>
          </a:p>
          <a:p>
            <a:r>
              <a:rPr lang="en-GB" dirty="0"/>
              <a:t>“Chilli Challenges”</a:t>
            </a:r>
          </a:p>
          <a:p>
            <a:r>
              <a:rPr lang="en-GB" dirty="0"/>
              <a:t>Grouping in Y5/6 – classes, maths groups and Book Club</a:t>
            </a:r>
          </a:p>
          <a:p>
            <a:r>
              <a:rPr lang="en-GB" dirty="0"/>
              <a:t>No ceilings on learning</a:t>
            </a:r>
          </a:p>
          <a:p>
            <a:r>
              <a:rPr lang="en-GB" dirty="0"/>
              <a:t>Growth </a:t>
            </a:r>
            <a:r>
              <a:rPr lang="en-GB" dirty="0" err="1"/>
              <a:t>Mindset</a:t>
            </a:r>
            <a:endParaRPr lang="en-GB" dirty="0"/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1029176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47162" y="739530"/>
            <a:ext cx="6858000" cy="1194650"/>
          </a:xfrm>
        </p:spPr>
        <p:txBody>
          <a:bodyPr/>
          <a:lstStyle/>
          <a:p>
            <a:r>
              <a:rPr lang="en-GB" dirty="0"/>
              <a:t>Attendance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79512" y="1934180"/>
            <a:ext cx="8712968" cy="3655060"/>
          </a:xfrm>
        </p:spPr>
        <p:txBody>
          <a:bodyPr>
            <a:normAutofit/>
          </a:bodyPr>
          <a:lstStyle/>
          <a:p>
            <a:r>
              <a:rPr lang="en-GB" sz="3200" dirty="0"/>
              <a:t>Expectation of 96% minimum</a:t>
            </a:r>
          </a:p>
          <a:p>
            <a:r>
              <a:rPr lang="en-GB" sz="3200" dirty="0"/>
              <a:t>Government have stated that they expect all children to attend school full time</a:t>
            </a:r>
          </a:p>
          <a:p>
            <a:r>
              <a:rPr lang="en-GB" sz="3200" dirty="0"/>
              <a:t>Children with COVID symptoms should stay at home and get a test then follow isolation guidance</a:t>
            </a:r>
          </a:p>
          <a:p>
            <a:r>
              <a:rPr lang="en-GB" sz="3200" dirty="0"/>
              <a:t>No holidays in term time</a:t>
            </a:r>
          </a:p>
          <a:p>
            <a:r>
              <a:rPr lang="en-GB" sz="3200" dirty="0"/>
              <a:t>Medical evidence might be required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887606763"/>
      </p:ext>
    </p:extLst>
  </p:cSld>
  <p:clrMapOvr>
    <a:masterClrMapping/>
  </p:clrMapOvr>
  <p:transition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907704" y="678267"/>
            <a:ext cx="6858000" cy="1194650"/>
          </a:xfrm>
        </p:spPr>
        <p:txBody>
          <a:bodyPr/>
          <a:lstStyle/>
          <a:p>
            <a:r>
              <a:rPr lang="en-GB" dirty="0"/>
              <a:t>Uniform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8568952" cy="3703341"/>
          </a:xfrm>
        </p:spPr>
        <p:txBody>
          <a:bodyPr>
            <a:noAutofit/>
          </a:bodyPr>
          <a:lstStyle/>
          <a:p>
            <a:r>
              <a:rPr lang="en-GB" sz="2800" dirty="0"/>
              <a:t>School shoes (not trainers)</a:t>
            </a:r>
          </a:p>
          <a:p>
            <a:r>
              <a:rPr lang="en-GB" sz="2800" dirty="0"/>
              <a:t>No jewellery</a:t>
            </a:r>
          </a:p>
          <a:p>
            <a:r>
              <a:rPr lang="en-GB" sz="2800" dirty="0"/>
              <a:t>PE kits to be worn to school on PE days</a:t>
            </a:r>
          </a:p>
          <a:p>
            <a:r>
              <a:rPr lang="en-GB" sz="2800" dirty="0"/>
              <a:t>PE kit should be plain blue – no football kits/tops</a:t>
            </a:r>
          </a:p>
          <a:p>
            <a:r>
              <a:rPr lang="en-GB" sz="2800" dirty="0"/>
              <a:t>Clothing for Forest School – see information from Mrs Hornby (boots and waterproofs)</a:t>
            </a:r>
          </a:p>
          <a:p>
            <a:r>
              <a:rPr lang="en-GB" sz="2800" dirty="0"/>
              <a:t>See website for details of PTA uniform sale/availability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038025999"/>
      </p:ext>
    </p:extLst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0891" y="221110"/>
            <a:ext cx="8191822" cy="831626"/>
          </a:xfrm>
        </p:spPr>
        <p:txBody>
          <a:bodyPr/>
          <a:lstStyle/>
          <a:p>
            <a:r>
              <a:rPr lang="en-GB" dirty="0"/>
              <a:t>Our Curriculum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4334" y="1080120"/>
            <a:ext cx="8472122" cy="4653136"/>
          </a:xfrm>
        </p:spPr>
        <p:txBody>
          <a:bodyPr>
            <a:normAutofit/>
          </a:bodyPr>
          <a:lstStyle/>
          <a:p>
            <a:r>
              <a:rPr lang="en-GB" dirty="0"/>
              <a:t>Irresistible Curriculum model on website</a:t>
            </a:r>
          </a:p>
          <a:p>
            <a:r>
              <a:rPr lang="en-GB" dirty="0"/>
              <a:t>Newsletter each half term</a:t>
            </a:r>
          </a:p>
          <a:p>
            <a:r>
              <a:rPr lang="en-GB" dirty="0"/>
              <a:t>Coverage of current National Curriculum</a:t>
            </a:r>
          </a:p>
          <a:p>
            <a:r>
              <a:rPr lang="en-GB" dirty="0"/>
              <a:t>Emphasis on </a:t>
            </a:r>
            <a:r>
              <a:rPr lang="en-GB" i="1" dirty="0"/>
              <a:t>how</a:t>
            </a:r>
            <a:r>
              <a:rPr lang="en-GB" dirty="0"/>
              <a:t>, as well as </a:t>
            </a:r>
            <a:r>
              <a:rPr lang="en-GB" i="1" dirty="0"/>
              <a:t>what, </a:t>
            </a:r>
            <a:r>
              <a:rPr lang="en-GB" dirty="0"/>
              <a:t>we learn</a:t>
            </a:r>
          </a:p>
          <a:p>
            <a:r>
              <a:rPr lang="en-GB" dirty="0"/>
              <a:t>White Rose maths </a:t>
            </a:r>
          </a:p>
          <a:p>
            <a:r>
              <a:rPr lang="en-GB" dirty="0"/>
              <a:t>ACE frameworks for reading (Book Club) and writing </a:t>
            </a:r>
          </a:p>
          <a:p>
            <a:r>
              <a:rPr lang="en-GB" dirty="0"/>
              <a:t>Religious Education, worship and values</a:t>
            </a:r>
          </a:p>
          <a:p>
            <a:r>
              <a:rPr lang="en-GB" dirty="0"/>
              <a:t>COAL </a:t>
            </a:r>
          </a:p>
          <a:p>
            <a:r>
              <a:rPr lang="en-GB" dirty="0"/>
              <a:t>Jigsaw</a:t>
            </a:r>
          </a:p>
          <a:p>
            <a:r>
              <a:rPr lang="en-GB" dirty="0"/>
              <a:t>Rapid improvements continue in line with our ambitious, rigorous school improvement plan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9827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1305490"/>
          </a:xfrm>
        </p:spPr>
        <p:txBody>
          <a:bodyPr/>
          <a:lstStyle/>
          <a:p>
            <a:r>
              <a:rPr lang="en-GB" dirty="0"/>
              <a:t>Y3/4Timetables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0" y="2564904"/>
            <a:ext cx="8964488" cy="2376264"/>
          </a:xfrm>
        </p:spPr>
        <p:txBody>
          <a:bodyPr>
            <a:normAutofit/>
          </a:bodyPr>
          <a:lstStyle/>
          <a:p>
            <a:r>
              <a:rPr lang="en-GB" dirty="0"/>
              <a:t>Morning Break Time from 10:20 until 10:35</a:t>
            </a:r>
          </a:p>
          <a:p>
            <a:r>
              <a:rPr lang="en-GB" dirty="0"/>
              <a:t>Daily collective worship </a:t>
            </a:r>
          </a:p>
          <a:p>
            <a:r>
              <a:rPr lang="en-GB" dirty="0"/>
              <a:t>COAL afternoon on Tuesday for all Year 3 and Year 4</a:t>
            </a:r>
          </a:p>
          <a:p>
            <a:r>
              <a:rPr lang="en-GB" dirty="0"/>
              <a:t>PE: Year 4 swimming Monday afternoons; Coached PE sessions for Y3</a:t>
            </a:r>
          </a:p>
          <a:p>
            <a:r>
              <a:rPr lang="en-GB" dirty="0"/>
              <a:t>30 minutes of Golden Time on Friday afternoon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957119234"/>
      </p:ext>
    </p:extLst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1305490"/>
          </a:xfrm>
        </p:spPr>
        <p:txBody>
          <a:bodyPr/>
          <a:lstStyle/>
          <a:p>
            <a:r>
              <a:rPr lang="en-GB" dirty="0"/>
              <a:t>Y5/6 Timetables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0" y="2564904"/>
            <a:ext cx="8964488" cy="2376264"/>
          </a:xfrm>
        </p:spPr>
        <p:txBody>
          <a:bodyPr>
            <a:normAutofit/>
          </a:bodyPr>
          <a:lstStyle/>
          <a:p>
            <a:r>
              <a:rPr lang="en-GB" dirty="0"/>
              <a:t>Morning Break Time from 10:40 until 10:55</a:t>
            </a:r>
          </a:p>
          <a:p>
            <a:r>
              <a:rPr lang="en-GB" dirty="0"/>
              <a:t>Daily collective worship </a:t>
            </a:r>
          </a:p>
          <a:p>
            <a:r>
              <a:rPr lang="en-GB" dirty="0"/>
              <a:t>COAL afternoon on Thursday for all Year 5 and Year 6</a:t>
            </a:r>
          </a:p>
          <a:p>
            <a:r>
              <a:rPr lang="en-GB" dirty="0"/>
              <a:t>Coached PE sessions</a:t>
            </a:r>
          </a:p>
          <a:p>
            <a:r>
              <a:rPr lang="en-GB" dirty="0"/>
              <a:t>30 minutes of Golden Time on Friday afternoon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736523522"/>
      </p:ext>
    </p:extLst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305490"/>
          </a:xfrm>
        </p:spPr>
        <p:txBody>
          <a:bodyPr/>
          <a:lstStyle/>
          <a:p>
            <a:r>
              <a:rPr lang="en-GB" dirty="0"/>
              <a:t>Special Enrichment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3528" y="2276872"/>
            <a:ext cx="8496944" cy="3384376"/>
          </a:xfrm>
        </p:spPr>
        <p:txBody>
          <a:bodyPr>
            <a:normAutofit fontScale="92500" lnSpcReduction="10000"/>
          </a:bodyPr>
          <a:lstStyle/>
          <a:p>
            <a:endParaRPr lang="en-GB" sz="3200" dirty="0"/>
          </a:p>
          <a:p>
            <a:r>
              <a:rPr lang="en-GB" sz="3200" dirty="0"/>
              <a:t>Clubs</a:t>
            </a:r>
          </a:p>
          <a:p>
            <a:r>
              <a:rPr lang="en-GB" sz="3200" dirty="0"/>
              <a:t>Early-bird and Twilight learning clubs</a:t>
            </a:r>
          </a:p>
          <a:p>
            <a:r>
              <a:rPr lang="en-GB" sz="3200" dirty="0"/>
              <a:t>Trips and enhancements: Cultural Capital</a:t>
            </a:r>
          </a:p>
          <a:p>
            <a:r>
              <a:rPr lang="en-GB" sz="3200" dirty="0"/>
              <a:t>Overnight visit to Catalyst Museum for Year 5</a:t>
            </a:r>
          </a:p>
          <a:p>
            <a:r>
              <a:rPr lang="en-GB" sz="3200" dirty="0"/>
              <a:t>3 day residential visit to Min-y-Don for Year 6</a:t>
            </a:r>
          </a:p>
          <a:p>
            <a:r>
              <a:rPr lang="en-GB" sz="3200" dirty="0"/>
              <a:t>Christmas services and celebrations</a:t>
            </a:r>
          </a:p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70944779"/>
      </p:ext>
    </p:extLst>
  </p:cSld>
  <p:clrMapOvr>
    <a:masterClrMapping/>
  </p:clrMapOvr>
  <p:transition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907704" y="556905"/>
            <a:ext cx="6858000" cy="1194650"/>
          </a:xfrm>
        </p:spPr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79512" y="1751555"/>
            <a:ext cx="8712968" cy="4197725"/>
          </a:xfrm>
        </p:spPr>
        <p:txBody>
          <a:bodyPr>
            <a:normAutofit/>
          </a:bodyPr>
          <a:lstStyle/>
          <a:p>
            <a:r>
              <a:rPr lang="en-GB" dirty="0"/>
              <a:t>Termly Reading Assessments </a:t>
            </a:r>
          </a:p>
          <a:p>
            <a:r>
              <a:rPr lang="en-GB" dirty="0"/>
              <a:t>Termly White Rose Maths Assessments</a:t>
            </a:r>
          </a:p>
          <a:p>
            <a:r>
              <a:rPr lang="en-GB" dirty="0"/>
              <a:t>Termly GAPs and Reading Assessments</a:t>
            </a:r>
          </a:p>
          <a:p>
            <a:r>
              <a:rPr lang="en-GB" dirty="0"/>
              <a:t>Year 6 regular testing in SATs format</a:t>
            </a:r>
          </a:p>
          <a:p>
            <a:r>
              <a:rPr lang="en-GB" dirty="0"/>
              <a:t>Regular, robust teacher assessment of writing</a:t>
            </a:r>
          </a:p>
          <a:p>
            <a:r>
              <a:rPr lang="en-GB" dirty="0"/>
              <a:t>Year 4 Multiplication Facts Check</a:t>
            </a:r>
          </a:p>
          <a:p>
            <a:r>
              <a:rPr lang="en-GB" dirty="0"/>
              <a:t> Key Stage 2 SATS</a:t>
            </a:r>
          </a:p>
          <a:p>
            <a:r>
              <a:rPr lang="en-GB" dirty="0"/>
              <a:t>Regular, low-stakes testing</a:t>
            </a:r>
          </a:p>
          <a:p>
            <a:r>
              <a:rPr lang="en-GB" dirty="0"/>
              <a:t>Children self-evaluate and formulate next steps for learning</a:t>
            </a:r>
          </a:p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31066124"/>
      </p:ext>
    </p:extLst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57349" y="2204864"/>
            <a:ext cx="6858000" cy="1194650"/>
          </a:xfrm>
        </p:spPr>
        <p:txBody>
          <a:bodyPr/>
          <a:lstStyle/>
          <a:p>
            <a:r>
              <a:rPr lang="en-GB" dirty="0"/>
              <a:t>Cashless School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Please sign up to Parent Pay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7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8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570690588"/>
      </p:ext>
    </p:extLst>
  </p:cSld>
  <p:clrMapOvr>
    <a:masterClrMapping/>
  </p:clrMapOvr>
  <p:transition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5633201" cy="925985"/>
          </a:xfrm>
        </p:spPr>
        <p:txBody>
          <a:bodyPr>
            <a:normAutofit/>
          </a:bodyPr>
          <a:lstStyle/>
          <a:p>
            <a:r>
              <a:rPr lang="en-GB" dirty="0"/>
              <a:t>Questions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3960336"/>
          </a:xfrm>
        </p:spPr>
        <p:txBody>
          <a:bodyPr>
            <a:normAutofit/>
          </a:bodyPr>
          <a:lstStyle/>
          <a:p>
            <a:r>
              <a:rPr lang="en-GB" dirty="0"/>
              <a:t>Class teachers will not be available in the mornings but will phone you within a reasonable timeframe if you need a word</a:t>
            </a:r>
          </a:p>
          <a:p>
            <a:r>
              <a:rPr lang="en-GB" dirty="0"/>
              <a:t>Telephone or email the school office at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>
                <a:hlinkClick r:id="rId2"/>
              </a:rPr>
              <a:t>office@altrinchamceprimaryschool.co.uk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23528" y="4869056"/>
            <a:ext cx="82237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 for listening!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271452801"/>
      </p:ext>
    </p:extLst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1862</TotalTime>
  <Words>627</Words>
  <Application>Microsoft Office PowerPoint</Application>
  <PresentationFormat>On-screen Show (4:3)</PresentationFormat>
  <Paragraphs>109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Berlin Sans FB</vt:lpstr>
      <vt:lpstr>Calibri</vt:lpstr>
      <vt:lpstr>Corbel</vt:lpstr>
      <vt:lpstr>Depth</vt:lpstr>
      <vt:lpstr>WELCOME!</vt:lpstr>
      <vt:lpstr>Communication</vt:lpstr>
      <vt:lpstr>Safeguarding</vt:lpstr>
      <vt:lpstr>HIGH EXPECTATIONS</vt:lpstr>
      <vt:lpstr>Challenge</vt:lpstr>
      <vt:lpstr>Attendance</vt:lpstr>
      <vt:lpstr>Uniform</vt:lpstr>
      <vt:lpstr>Our Curriculum</vt:lpstr>
      <vt:lpstr>Y3/4Timetables</vt:lpstr>
      <vt:lpstr>Y5/6 Timetables</vt:lpstr>
      <vt:lpstr>Special Enrichment</vt:lpstr>
      <vt:lpstr>Assessments</vt:lpstr>
      <vt:lpstr>Cashless School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Sue Watkins</cp:lastModifiedBy>
  <cp:revision>77</cp:revision>
  <dcterms:created xsi:type="dcterms:W3CDTF">2015-04-14T14:20:44Z</dcterms:created>
  <dcterms:modified xsi:type="dcterms:W3CDTF">2022-09-17T20:51:20Z</dcterms:modified>
</cp:coreProperties>
</file>