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906000" cy="6858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7"/>
  </p:normalViewPr>
  <p:slideViewPr>
    <p:cSldViewPr snapToGrid="0" snapToObjects="1">
      <p:cViewPr varScale="1">
        <p:scale>
          <a:sx n="85" d="100"/>
          <a:sy n="85" d="100"/>
        </p:scale>
        <p:origin x="166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005776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fb620f3e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7" name="Google Shape;157;g3fb620f3e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g3fb620f3e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2091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fb620f3e7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g3fb620f3e7_0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g3fb620f3e7_0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761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fb620f3e7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g3fb620f3e7_0_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g3fb620f3e7_0_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13811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3fb620f3e7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g3fb620f3e7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g3fb620f3e7_0_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77049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fb620f3e7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g3fb620f3e7_0_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g3fb620f3e7_0_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30390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3fb620f3e7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g3fb620f3e7_0_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g3fb620f3e7_0_5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64365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3fb620f3e7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g3fb620f3e7_0_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g3fb620f3e7_0_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341415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fb620f3e7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g3fb620f3e7_0_7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g3fb620f3e7_0_7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262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fb620f3e7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g3fb620f3e7_0_8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g3fb620f3e7_0_8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06444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fb620f3e7_0_1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g3fb620f3e7_0_1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g3fb620f3e7_0_10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3049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fb620f3e7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8" name="Google Shape;248;g3fb620f3e7_0_1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g3fb620f3e7_0_1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11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949893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3fb620f3e7_0_1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g3fb620f3e7_0_1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g3fb620f3e7_0_1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56819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3fb620f3e7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g3fb620f3e7_0_1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g3fb620f3e7_0_1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5471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4"/>
          <p:cNvSpPr txBox="1">
            <a:spLocks noGrp="1"/>
          </p:cNvSpPr>
          <p:nvPr>
            <p:ph type="ctrTitle"/>
          </p:nvPr>
        </p:nvSpPr>
        <p:spPr>
          <a:xfrm>
            <a:off x="1238250" y="1122363"/>
            <a:ext cx="74295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14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Google Shape;91;p14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5"/>
          <p:cNvSpPr txBox="1">
            <a:spLocks noGrp="1"/>
          </p:cNvSpPr>
          <p:nvPr>
            <p:ph type="title"/>
          </p:nvPr>
        </p:nvSpPr>
        <p:spPr>
          <a:xfrm>
            <a:off x="68103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4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6"/>
          <p:cNvSpPr txBox="1">
            <a:spLocks noGrp="1"/>
          </p:cNvSpPr>
          <p:nvPr>
            <p:ph type="title"/>
          </p:nvPr>
        </p:nvSpPr>
        <p:spPr>
          <a:xfrm>
            <a:off x="675878" y="1709738"/>
            <a:ext cx="85440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0" name="Google Shape;100;p16"/>
          <p:cNvSpPr txBox="1">
            <a:spLocks noGrp="1"/>
          </p:cNvSpPr>
          <p:nvPr>
            <p:ph type="body" idx="1"/>
          </p:nvPr>
        </p:nvSpPr>
        <p:spPr>
          <a:xfrm>
            <a:off x="675878" y="4589463"/>
            <a:ext cx="85440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16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16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16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7"/>
          <p:cNvSpPr txBox="1">
            <a:spLocks noGrp="1"/>
          </p:cNvSpPr>
          <p:nvPr>
            <p:ph type="title"/>
          </p:nvPr>
        </p:nvSpPr>
        <p:spPr>
          <a:xfrm>
            <a:off x="68103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6" name="Google Shape;106;p17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42102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7"/>
          <p:cNvSpPr txBox="1">
            <a:spLocks noGrp="1"/>
          </p:cNvSpPr>
          <p:nvPr>
            <p:ph type="body" idx="2"/>
          </p:nvPr>
        </p:nvSpPr>
        <p:spPr>
          <a:xfrm>
            <a:off x="5014913" y="1825625"/>
            <a:ext cx="42102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Google Shape;108;p17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17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17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8"/>
          <p:cNvSpPr txBox="1">
            <a:spLocks noGrp="1"/>
          </p:cNvSpPr>
          <p:nvPr>
            <p:ph type="title"/>
          </p:nvPr>
        </p:nvSpPr>
        <p:spPr>
          <a:xfrm>
            <a:off x="68232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body" idx="1"/>
          </p:nvPr>
        </p:nvSpPr>
        <p:spPr>
          <a:xfrm>
            <a:off x="682328" y="1681163"/>
            <a:ext cx="41907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18"/>
          <p:cNvSpPr txBox="1">
            <a:spLocks noGrp="1"/>
          </p:cNvSpPr>
          <p:nvPr>
            <p:ph type="body" idx="2"/>
          </p:nvPr>
        </p:nvSpPr>
        <p:spPr>
          <a:xfrm>
            <a:off x="682328" y="2505075"/>
            <a:ext cx="41907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18"/>
          <p:cNvSpPr txBox="1">
            <a:spLocks noGrp="1"/>
          </p:cNvSpPr>
          <p:nvPr>
            <p:ph type="body" idx="3"/>
          </p:nvPr>
        </p:nvSpPr>
        <p:spPr>
          <a:xfrm>
            <a:off x="5014913" y="1681163"/>
            <a:ext cx="42114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body" idx="4"/>
          </p:nvPr>
        </p:nvSpPr>
        <p:spPr>
          <a:xfrm>
            <a:off x="5014913" y="2505075"/>
            <a:ext cx="42114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18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68103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19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19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0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7" name="Google Shape;127;p20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20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1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7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1" name="Google Shape;131;p21"/>
          <p:cNvSpPr txBox="1">
            <a:spLocks noGrp="1"/>
          </p:cNvSpPr>
          <p:nvPr>
            <p:ph type="body" idx="1"/>
          </p:nvPr>
        </p:nvSpPr>
        <p:spPr>
          <a:xfrm>
            <a:off x="4211340" y="987425"/>
            <a:ext cx="50148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1"/>
          <p:cNvSpPr txBox="1">
            <a:spLocks noGrp="1"/>
          </p:cNvSpPr>
          <p:nvPr>
            <p:ph type="body" idx="2"/>
          </p:nvPr>
        </p:nvSpPr>
        <p:spPr>
          <a:xfrm>
            <a:off x="682328" y="2057400"/>
            <a:ext cx="31947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Google Shape;134;p21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5" name="Google Shape;135;p21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>
            <a:spLocks noGrp="1"/>
          </p:cNvSpPr>
          <p:nvPr>
            <p:ph type="title"/>
          </p:nvPr>
        </p:nvSpPr>
        <p:spPr>
          <a:xfrm>
            <a:off x="682328" y="457200"/>
            <a:ext cx="31947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8" name="Google Shape;138;p22"/>
          <p:cNvSpPr>
            <a:spLocks noGrp="1"/>
          </p:cNvSpPr>
          <p:nvPr>
            <p:ph type="pic" idx="2"/>
          </p:nvPr>
        </p:nvSpPr>
        <p:spPr>
          <a:xfrm>
            <a:off x="4211340" y="987425"/>
            <a:ext cx="50148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2"/>
          <p:cNvSpPr txBox="1">
            <a:spLocks noGrp="1"/>
          </p:cNvSpPr>
          <p:nvPr>
            <p:ph type="body" idx="1"/>
          </p:nvPr>
        </p:nvSpPr>
        <p:spPr>
          <a:xfrm>
            <a:off x="682328" y="2057400"/>
            <a:ext cx="31947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0" name="Google Shape;140;p22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1" name="Google Shape;141;p22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2" name="Google Shape;142;p22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 txBox="1">
            <a:spLocks noGrp="1"/>
          </p:cNvSpPr>
          <p:nvPr>
            <p:ph type="title"/>
          </p:nvPr>
        </p:nvSpPr>
        <p:spPr>
          <a:xfrm>
            <a:off x="68103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5" name="Google Shape;145;p23"/>
          <p:cNvSpPr txBox="1">
            <a:spLocks noGrp="1"/>
          </p:cNvSpPr>
          <p:nvPr>
            <p:ph type="body" idx="1"/>
          </p:nvPr>
        </p:nvSpPr>
        <p:spPr>
          <a:xfrm rot="5400000">
            <a:off x="2777363" y="-270775"/>
            <a:ext cx="4351200" cy="854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6" name="Google Shape;146;p23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7" name="Google Shape;147;p23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8" name="Google Shape;148;p23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4"/>
          <p:cNvSpPr txBox="1">
            <a:spLocks noGrp="1"/>
          </p:cNvSpPr>
          <p:nvPr>
            <p:ph type="title"/>
          </p:nvPr>
        </p:nvSpPr>
        <p:spPr>
          <a:xfrm rot="5400000">
            <a:off x="5251013" y="2203075"/>
            <a:ext cx="5811900" cy="21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1" name="Google Shape;151;p24"/>
          <p:cNvSpPr txBox="1">
            <a:spLocks noGrp="1"/>
          </p:cNvSpPr>
          <p:nvPr>
            <p:ph type="body" idx="1"/>
          </p:nvPr>
        </p:nvSpPr>
        <p:spPr>
          <a:xfrm rot="5400000">
            <a:off x="917156" y="129025"/>
            <a:ext cx="5811900" cy="628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2" name="Google Shape;152;p24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3" name="Google Shape;153;p24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4" name="Google Shape;154;p24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3"/>
          <p:cNvSpPr txBox="1">
            <a:spLocks noGrp="1"/>
          </p:cNvSpPr>
          <p:nvPr>
            <p:ph type="title"/>
          </p:nvPr>
        </p:nvSpPr>
        <p:spPr>
          <a:xfrm>
            <a:off x="681038" y="365125"/>
            <a:ext cx="85440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body" idx="1"/>
          </p:nvPr>
        </p:nvSpPr>
        <p:spPr>
          <a:xfrm>
            <a:off x="681038" y="1825625"/>
            <a:ext cx="85440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dt" idx="10"/>
          </p:nvPr>
        </p:nvSpPr>
        <p:spPr>
          <a:xfrm>
            <a:off x="681038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3"/>
          <p:cNvSpPr txBox="1">
            <a:spLocks noGrp="1"/>
          </p:cNvSpPr>
          <p:nvPr>
            <p:ph type="ftr" idx="11"/>
          </p:nvPr>
        </p:nvSpPr>
        <p:spPr>
          <a:xfrm>
            <a:off x="3281363" y="6356350"/>
            <a:ext cx="33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p13"/>
          <p:cNvSpPr txBox="1">
            <a:spLocks noGrp="1"/>
          </p:cNvSpPr>
          <p:nvPr>
            <p:ph type="sldNum" idx="12"/>
          </p:nvPr>
        </p:nvSpPr>
        <p:spPr>
          <a:xfrm>
            <a:off x="6996113" y="6356350"/>
            <a:ext cx="22287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/>
          <p:nvPr/>
        </p:nvSpPr>
        <p:spPr>
          <a:xfrm>
            <a:off x="0" y="1757039"/>
            <a:ext cx="9906000" cy="28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dirty="0">
                <a:latin typeface="Comic Sans MS"/>
                <a:ea typeface="Comic Sans MS"/>
                <a:cs typeface="Comic Sans MS"/>
                <a:sym typeface="Comic Sans MS"/>
              </a:rPr>
              <a:t>Le monde</a:t>
            </a:r>
            <a:endParaRPr sz="5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25"/>
          <p:cNvSpPr/>
          <p:nvPr/>
        </p:nvSpPr>
        <p:spPr>
          <a:xfrm>
            <a:off x="1596711" y="679739"/>
            <a:ext cx="73854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20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2" name="Google Shape;162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5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164" name="Google Shape;164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6"/>
          <p:cNvSpPr/>
          <p:nvPr/>
        </p:nvSpPr>
        <p:spPr>
          <a:xfrm>
            <a:off x="2094625" y="800575"/>
            <a:ext cx="6919973" cy="20063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La Grande-Bretagne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Britannique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71" name="Google Shape;171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6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173" name="Google Shape;173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6132048-3760-404C-BD92-B1E4F61637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4625" y="2730869"/>
            <a:ext cx="5795928" cy="347755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/>
          <p:nvPr/>
        </p:nvSpPr>
        <p:spPr>
          <a:xfrm>
            <a:off x="813445" y="1120093"/>
            <a:ext cx="93831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  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L’Angleterre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 /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Anglaise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          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L’Ecosse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 /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Ecossais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    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L'Irlande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 /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Irlandais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0" name="Google Shape;18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182" name="Google Shape;182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5FC1E3-BFE5-C048-A400-C1DAF89F33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350" y="4001008"/>
            <a:ext cx="2825394" cy="169523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DED385-6E36-0C44-9A28-6DBE12D6E4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3979" y="4001008"/>
            <a:ext cx="2825394" cy="169523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0F50F6-326B-194F-B6FA-32D270C99E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6608" y="4142278"/>
            <a:ext cx="2825392" cy="14126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8"/>
          <p:cNvSpPr/>
          <p:nvPr/>
        </p:nvSpPr>
        <p:spPr>
          <a:xfrm>
            <a:off x="1863497" y="917228"/>
            <a:ext cx="73413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L’Australie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Australien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(ne)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9" name="Google Shape;189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28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191" name="Google Shape;191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343DD0-3C3E-434A-917F-445F3DD6C0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63497" y="2874623"/>
            <a:ext cx="6328881" cy="3164441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9"/>
          <p:cNvSpPr/>
          <p:nvPr/>
        </p:nvSpPr>
        <p:spPr>
          <a:xfrm>
            <a:off x="2848005" y="917228"/>
            <a:ext cx="59019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La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Belgique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Belge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8" name="Google Shape;198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29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00" name="Google Shape;200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6E7A9A-E51F-2D4E-A6A9-55F1C9BE74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8255" y="2874252"/>
            <a:ext cx="3914882" cy="339289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0"/>
          <p:cNvSpPr/>
          <p:nvPr/>
        </p:nvSpPr>
        <p:spPr>
          <a:xfrm>
            <a:off x="2280128" y="1028728"/>
            <a:ext cx="74334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Le Pays de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Galles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Gallois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7" name="Google Shape;20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30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09" name="Google Shape;209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E9DDD5-6205-B64F-A7F3-1310392C05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2378" y="2803892"/>
            <a:ext cx="5671335" cy="340280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31"/>
          <p:cNvSpPr/>
          <p:nvPr/>
        </p:nvSpPr>
        <p:spPr>
          <a:xfrm>
            <a:off x="2129193" y="1058447"/>
            <a:ext cx="72213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Le Canada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Canadien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(ne)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6" name="Google Shape;21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1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18" name="Google Shape;218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426485-B6E3-844F-A5E8-B235B59573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9193" y="3023598"/>
            <a:ext cx="5619964" cy="280998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2"/>
          <p:cNvSpPr/>
          <p:nvPr/>
        </p:nvSpPr>
        <p:spPr>
          <a:xfrm>
            <a:off x="2452567" y="297141"/>
            <a:ext cx="7786800" cy="30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La Hollande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  Les Pays-Bas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Hollandais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(e)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Néerlandais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5" name="Google Shape;225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32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27" name="Google Shape;227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855CA9-EFDA-4740-ADCD-6A16152FC9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52567" y="3708983"/>
            <a:ext cx="4263775" cy="284251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3"/>
          <p:cNvSpPr/>
          <p:nvPr/>
        </p:nvSpPr>
        <p:spPr>
          <a:xfrm>
            <a:off x="2314657" y="917228"/>
            <a:ext cx="64437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L’Italie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		  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Italien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(ne)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						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4" name="Google Shape;234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33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36" name="Google Shape;236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6014DE-9071-5147-A62B-AFFB99C275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4657" y="3534843"/>
            <a:ext cx="5414481" cy="270724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4"/>
          <p:cNvSpPr/>
          <p:nvPr/>
        </p:nvSpPr>
        <p:spPr>
          <a:xfrm>
            <a:off x="2241850" y="807677"/>
            <a:ext cx="85503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L’Espagne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(f)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		  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Espagnol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						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3" name="Google Shape;243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4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45" name="Google Shape;245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588D66-8941-E140-87E6-61E4CE920F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1850" y="3198947"/>
            <a:ext cx="5193158" cy="346210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5"/>
          <p:cNvSpPr/>
          <p:nvPr/>
        </p:nvSpPr>
        <p:spPr>
          <a:xfrm>
            <a:off x="1776484" y="917228"/>
            <a:ext cx="7815000" cy="23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Pays: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L’Amérique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, Les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Etats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Unis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Nationalité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: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Américain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(e)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					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2" name="Google Shape;25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35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54" name="Google Shape;254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699D216-D30A-244E-8132-08185DAC5F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6484" y="3339423"/>
            <a:ext cx="5887092" cy="30980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6"/>
          <p:cNvSpPr/>
          <p:nvPr/>
        </p:nvSpPr>
        <p:spPr>
          <a:xfrm>
            <a:off x="456600" y="986975"/>
            <a:ext cx="8458800" cy="7518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Prepositions</a:t>
            </a:r>
            <a:endParaRPr sz="3600" dirty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1" name="Google Shape;261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6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63" name="Google Shape;263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36"/>
          <p:cNvSpPr txBox="1"/>
          <p:nvPr/>
        </p:nvSpPr>
        <p:spPr>
          <a:xfrm>
            <a:off x="308450" y="3897438"/>
            <a:ext cx="9477000" cy="3150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‘en’ 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with feminine countries e.g. Je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vais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en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Grèce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‘en’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with the masculine countries beginning with a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vowel e.g.  Je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vais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en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Irak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‘au’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with the masculine countries beginning with a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consonant e.g. Je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vais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au Luxembourg.</a:t>
            </a: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‘aux’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with the countries in the plural e.g. Je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vais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aux      </a:t>
            </a:r>
            <a:r>
              <a:rPr lang="en-US" sz="2800" dirty="0" err="1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Etats</a:t>
            </a: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-Unis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				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			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		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		</a:t>
            </a: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28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7"/>
          <p:cNvSpPr/>
          <p:nvPr/>
        </p:nvSpPr>
        <p:spPr>
          <a:xfrm>
            <a:off x="374754" y="1451651"/>
            <a:ext cx="9352094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Aller - to go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Je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vais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		    		Nous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allons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/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Tu vas		    		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Vous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allez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	</a:t>
            </a:r>
          </a:p>
          <a:p>
            <a:pPr lvl="0"/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Il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va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/ Elle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va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  		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Ils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/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Elles</a:t>
            </a:r>
            <a:r>
              <a:rPr lang="en-US" sz="36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US" sz="3600" dirty="0" err="1">
                <a:latin typeface="Comic Sans MS"/>
                <a:ea typeface="Comic Sans MS"/>
                <a:cs typeface="Comic Sans MS"/>
                <a:sym typeface="Comic Sans MS"/>
              </a:rPr>
              <a:t>vont</a:t>
            </a: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71" name="Google Shape;271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66" y="125357"/>
            <a:ext cx="2311401" cy="675218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37"/>
          <p:cNvSpPr txBox="1"/>
          <p:nvPr/>
        </p:nvSpPr>
        <p:spPr>
          <a:xfrm>
            <a:off x="8243748" y="6551500"/>
            <a:ext cx="1541700" cy="2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31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  Copyright Kapow! 2017</a:t>
            </a:r>
            <a:endParaRPr/>
          </a:p>
        </p:txBody>
      </p:sp>
      <p:pic>
        <p:nvPicPr>
          <p:cNvPr id="273" name="Google Shape;273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915400" y="125358"/>
            <a:ext cx="870187" cy="791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205</Words>
  <Application>Microsoft Macintosh PowerPoint</Application>
  <PresentationFormat>A4 Paper (210x297 mm)</PresentationFormat>
  <Paragraphs>92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Comic Sans MS</vt:lpstr>
      <vt:lpstr>Helvetica Neue</vt:lpstr>
      <vt:lpstr>Roboto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Microsoft Office User</cp:lastModifiedBy>
  <cp:revision>5</cp:revision>
  <dcterms:modified xsi:type="dcterms:W3CDTF">2018-09-18T08:55:56Z</dcterms:modified>
</cp:coreProperties>
</file>