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8" r:id="rId1"/>
    <p:sldMasterId id="2147483659" r:id="rId2"/>
  </p:sldMasterIdLst>
  <p:notesMasterIdLst>
    <p:notesMasterId r:id="rId18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5143500" type="screen16x9"/>
  <p:notesSz cx="6858000" cy="9144000"/>
  <p:embeddedFontLst>
    <p:embeddedFont>
      <p:font typeface="Indie Flower" panose="020B0604020202020204" charset="0"/>
      <p:regular r:id="rId19"/>
    </p:embeddedFont>
    <p:embeddedFont>
      <p:font typeface="Rubik Light" panose="020B0604020202020204" charset="-79"/>
      <p:regular r:id="rId20"/>
      <p:bold r:id="rId21"/>
      <p:italic r:id="rId22"/>
      <p:boldItalic r:id="rId23"/>
    </p:embeddedFont>
    <p:embeddedFont>
      <p:font typeface="Lato" panose="020B0604020202020204" charset="0"/>
      <p:regular r:id="rId24"/>
      <p:bold r:id="rId25"/>
      <p:italic r:id="rId26"/>
      <p:boldItalic r:id="rId27"/>
    </p:embeddedFont>
    <p:embeddedFont>
      <p:font typeface="Rubik" panose="020B0604020202020204" charset="-79"/>
      <p:regular r:id="rId28"/>
      <p:bold r:id="rId29"/>
      <p:italic r:id="rId30"/>
      <p:boldItalic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" Type="http://schemas.openxmlformats.org/officeDocument/2006/relationships/slide" Target="slides/slide1.xml"/><Relationship Id="rId21" Type="http://schemas.openxmlformats.org/officeDocument/2006/relationships/font" Target="fonts/font3.fntdata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7.fntdata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6.fntdata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8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5dffe7b972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5dffe7b972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590aa28a8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590aa28a8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5cef172e06_0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5cef172e06_0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5cef172e06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5cef172e06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5ae6dfbd59_3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5ae6dfbd59_3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5cef172e06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5cef172e06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3166e5ba51d33f4d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3166e5ba51d33f4d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3166e5ba51d33f4d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3166e5ba51d33f4d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60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5cef172e06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5cef172e06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60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590aa28a8b_0_1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590aa28a8b_0_1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60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5cef172e06_0_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5cef172e06_0_1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60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5cef172e06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5cef172e06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60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5cef172e06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5cef172e06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60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5cef172e06_0_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5cef172e06_0_1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60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590aa28a8b_0_4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" name="Google Shape;219;g590aa28a8b_0_4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CUSTOM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ssential Question">
  <p:cSld name="CUSTOM_1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0" y="1231400"/>
            <a:ext cx="9144000" cy="6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/>
          <p:nvPr/>
        </p:nvSpPr>
        <p:spPr>
          <a:xfrm>
            <a:off x="-10950" y="2081350"/>
            <a:ext cx="9165900" cy="1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FF8855"/>
              </a:buClr>
              <a:buSzPts val="1600"/>
              <a:buFont typeface="Lato"/>
              <a:buNone/>
            </a:pPr>
            <a:endParaRPr sz="2400">
              <a:latin typeface="Indie Flower"/>
              <a:ea typeface="Indie Flower"/>
              <a:cs typeface="Indie Flower"/>
              <a:sym typeface="Indie Flower"/>
            </a:endParaRPr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0" y="2223050"/>
            <a:ext cx="9144000" cy="9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 algn="ctr">
              <a:spcBef>
                <a:spcPts val="0"/>
              </a:spcBef>
              <a:spcAft>
                <a:spcPts val="0"/>
              </a:spcAft>
              <a:buClr>
                <a:srgbClr val="44AA00"/>
              </a:buClr>
              <a:buSzPts val="2400"/>
              <a:buFont typeface="Indie Flower"/>
              <a:buChar char="●"/>
              <a:defRPr sz="2400" b="1">
                <a:solidFill>
                  <a:srgbClr val="44AA00"/>
                </a:solidFill>
                <a:latin typeface="Indie Flower"/>
                <a:ea typeface="Indie Flower"/>
                <a:cs typeface="Indie Flower"/>
                <a:sym typeface="Indie Flower"/>
              </a:defRPr>
            </a:lvl1pPr>
            <a:lvl2pPr marL="914400" lvl="1" indent="-381000" algn="ctr">
              <a:spcBef>
                <a:spcPts val="0"/>
              </a:spcBef>
              <a:spcAft>
                <a:spcPts val="0"/>
              </a:spcAft>
              <a:buClr>
                <a:srgbClr val="44AA00"/>
              </a:buClr>
              <a:buSzPts val="2400"/>
              <a:buFont typeface="Indie Flower"/>
              <a:buChar char="○"/>
              <a:defRPr sz="2400" b="1">
                <a:solidFill>
                  <a:srgbClr val="44AA00"/>
                </a:solidFill>
                <a:latin typeface="Indie Flower"/>
                <a:ea typeface="Indie Flower"/>
                <a:cs typeface="Indie Flower"/>
                <a:sym typeface="Indie Flower"/>
              </a:defRPr>
            </a:lvl2pPr>
            <a:lvl3pPr marL="1371600" lvl="2" indent="-381000" algn="ctr">
              <a:spcBef>
                <a:spcPts val="0"/>
              </a:spcBef>
              <a:spcAft>
                <a:spcPts val="0"/>
              </a:spcAft>
              <a:buClr>
                <a:srgbClr val="44AA00"/>
              </a:buClr>
              <a:buSzPts val="2400"/>
              <a:buFont typeface="Indie Flower"/>
              <a:buChar char="■"/>
              <a:defRPr sz="2400" b="1">
                <a:solidFill>
                  <a:srgbClr val="44AA00"/>
                </a:solidFill>
                <a:latin typeface="Indie Flower"/>
                <a:ea typeface="Indie Flower"/>
                <a:cs typeface="Indie Flower"/>
                <a:sym typeface="Indie Flower"/>
              </a:defRPr>
            </a:lvl3pPr>
            <a:lvl4pPr marL="1828800" lvl="3" indent="-381000" algn="ctr">
              <a:spcBef>
                <a:spcPts val="0"/>
              </a:spcBef>
              <a:spcAft>
                <a:spcPts val="0"/>
              </a:spcAft>
              <a:buClr>
                <a:srgbClr val="44AA00"/>
              </a:buClr>
              <a:buSzPts val="2400"/>
              <a:buFont typeface="Indie Flower"/>
              <a:buChar char="●"/>
              <a:defRPr sz="2400" b="1">
                <a:solidFill>
                  <a:srgbClr val="44AA00"/>
                </a:solidFill>
                <a:latin typeface="Indie Flower"/>
                <a:ea typeface="Indie Flower"/>
                <a:cs typeface="Indie Flower"/>
                <a:sym typeface="Indie Flower"/>
              </a:defRPr>
            </a:lvl4pPr>
            <a:lvl5pPr marL="2286000" lvl="4" indent="-381000" algn="ctr">
              <a:spcBef>
                <a:spcPts val="0"/>
              </a:spcBef>
              <a:spcAft>
                <a:spcPts val="0"/>
              </a:spcAft>
              <a:buClr>
                <a:srgbClr val="44AA00"/>
              </a:buClr>
              <a:buSzPts val="2400"/>
              <a:buFont typeface="Indie Flower"/>
              <a:buChar char="○"/>
              <a:defRPr sz="2400" b="1">
                <a:solidFill>
                  <a:srgbClr val="44AA00"/>
                </a:solidFill>
                <a:latin typeface="Indie Flower"/>
                <a:ea typeface="Indie Flower"/>
                <a:cs typeface="Indie Flower"/>
                <a:sym typeface="Indie Flower"/>
              </a:defRPr>
            </a:lvl5pPr>
            <a:lvl6pPr marL="2743200" lvl="5" indent="-381000" algn="ctr">
              <a:spcBef>
                <a:spcPts val="0"/>
              </a:spcBef>
              <a:spcAft>
                <a:spcPts val="0"/>
              </a:spcAft>
              <a:buClr>
                <a:srgbClr val="44AA00"/>
              </a:buClr>
              <a:buSzPts val="2400"/>
              <a:buFont typeface="Indie Flower"/>
              <a:buChar char="■"/>
              <a:defRPr sz="2400" b="1">
                <a:solidFill>
                  <a:srgbClr val="44AA00"/>
                </a:solidFill>
                <a:latin typeface="Indie Flower"/>
                <a:ea typeface="Indie Flower"/>
                <a:cs typeface="Indie Flower"/>
                <a:sym typeface="Indie Flower"/>
              </a:defRPr>
            </a:lvl6pPr>
            <a:lvl7pPr marL="3200400" lvl="6" indent="-381000" algn="ctr">
              <a:spcBef>
                <a:spcPts val="0"/>
              </a:spcBef>
              <a:spcAft>
                <a:spcPts val="0"/>
              </a:spcAft>
              <a:buClr>
                <a:srgbClr val="44AA00"/>
              </a:buClr>
              <a:buSzPts val="2400"/>
              <a:buFont typeface="Indie Flower"/>
              <a:buChar char="●"/>
              <a:defRPr sz="2400" b="1">
                <a:solidFill>
                  <a:srgbClr val="44AA00"/>
                </a:solidFill>
                <a:latin typeface="Indie Flower"/>
                <a:ea typeface="Indie Flower"/>
                <a:cs typeface="Indie Flower"/>
                <a:sym typeface="Indie Flower"/>
              </a:defRPr>
            </a:lvl7pPr>
            <a:lvl8pPr marL="3657600" lvl="7" indent="-381000" algn="ctr">
              <a:spcBef>
                <a:spcPts val="0"/>
              </a:spcBef>
              <a:spcAft>
                <a:spcPts val="0"/>
              </a:spcAft>
              <a:buClr>
                <a:srgbClr val="44AA00"/>
              </a:buClr>
              <a:buSzPts val="2400"/>
              <a:buFont typeface="Indie Flower"/>
              <a:buChar char="○"/>
              <a:defRPr sz="2400" b="1">
                <a:solidFill>
                  <a:srgbClr val="44AA00"/>
                </a:solidFill>
                <a:latin typeface="Indie Flower"/>
                <a:ea typeface="Indie Flower"/>
                <a:cs typeface="Indie Flower"/>
                <a:sym typeface="Indie Flower"/>
              </a:defRPr>
            </a:lvl8pPr>
            <a:lvl9pPr marL="4114800" lvl="8" indent="-381000" algn="ctr">
              <a:spcBef>
                <a:spcPts val="0"/>
              </a:spcBef>
              <a:spcAft>
                <a:spcPts val="0"/>
              </a:spcAft>
              <a:buClr>
                <a:srgbClr val="44AA00"/>
              </a:buClr>
              <a:buSzPts val="2400"/>
              <a:buFont typeface="Indie Flower"/>
              <a:buChar char="■"/>
              <a:defRPr sz="2400" b="1">
                <a:solidFill>
                  <a:srgbClr val="44AA00"/>
                </a:solidFill>
                <a:latin typeface="Indie Flower"/>
                <a:ea typeface="Indie Flower"/>
                <a:cs typeface="Indie Flower"/>
                <a:sym typeface="Indie Flower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earning Objectives">
  <p:cSld name="CUSTOM_1_1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title"/>
          </p:nvPr>
        </p:nvSpPr>
        <p:spPr>
          <a:xfrm>
            <a:off x="0" y="444950"/>
            <a:ext cx="9144000" cy="6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body" idx="1"/>
          </p:nvPr>
        </p:nvSpPr>
        <p:spPr>
          <a:xfrm>
            <a:off x="2213400" y="1313600"/>
            <a:ext cx="6353100" cy="308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●"/>
              <a:defRPr sz="2000">
                <a:latin typeface="Lato"/>
                <a:ea typeface="Lato"/>
                <a:cs typeface="Lato"/>
                <a:sym typeface="Lato"/>
              </a:defRPr>
            </a:lvl1pPr>
            <a:lvl2pPr marL="914400" lvl="1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○"/>
              <a:defRPr sz="2000">
                <a:latin typeface="Lato"/>
                <a:ea typeface="Lato"/>
                <a:cs typeface="Lato"/>
                <a:sym typeface="Lato"/>
              </a:defRPr>
            </a:lvl2pPr>
            <a:lvl3pPr marL="1371600" lvl="2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■"/>
              <a:defRPr sz="2000">
                <a:latin typeface="Lato"/>
                <a:ea typeface="Lato"/>
                <a:cs typeface="Lato"/>
                <a:sym typeface="Lato"/>
              </a:defRPr>
            </a:lvl3pPr>
            <a:lvl4pPr marL="1828800" lvl="3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●"/>
              <a:defRPr sz="2000">
                <a:latin typeface="Lato"/>
                <a:ea typeface="Lato"/>
                <a:cs typeface="Lato"/>
                <a:sym typeface="Lato"/>
              </a:defRPr>
            </a:lvl4pPr>
            <a:lvl5pPr marL="2286000" lvl="4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○"/>
              <a:defRPr sz="2000">
                <a:latin typeface="Lato"/>
                <a:ea typeface="Lato"/>
                <a:cs typeface="Lato"/>
                <a:sym typeface="Lato"/>
              </a:defRPr>
            </a:lvl5pPr>
            <a:lvl6pPr marL="2743200" lvl="5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■"/>
              <a:defRPr sz="2000">
                <a:latin typeface="Lato"/>
                <a:ea typeface="Lato"/>
                <a:cs typeface="Lato"/>
                <a:sym typeface="Lato"/>
              </a:defRPr>
            </a:lvl6pPr>
            <a:lvl7pPr marL="3200400" lvl="6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●"/>
              <a:defRPr sz="2000">
                <a:latin typeface="Lato"/>
                <a:ea typeface="Lato"/>
                <a:cs typeface="Lato"/>
                <a:sym typeface="Lato"/>
              </a:defRPr>
            </a:lvl7pPr>
            <a:lvl8pPr marL="3657600" lvl="7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○"/>
              <a:defRPr sz="2000">
                <a:latin typeface="Lato"/>
                <a:ea typeface="Lato"/>
                <a:cs typeface="Lato"/>
                <a:sym typeface="Lato"/>
              </a:defRPr>
            </a:lvl8pPr>
            <a:lvl9pPr marL="4114800" lvl="8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■"/>
              <a:defRPr sz="2000"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ey Vocabulary">
  <p:cSld name="CUSTOM_1_1_1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/>
          <p:nvPr/>
        </p:nvSpPr>
        <p:spPr>
          <a:xfrm>
            <a:off x="887850" y="1020500"/>
            <a:ext cx="1735800" cy="67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20" name="Google Shape;20;p5"/>
          <p:cNvSpPr txBox="1">
            <a:spLocks noGrp="1"/>
          </p:cNvSpPr>
          <p:nvPr>
            <p:ph type="subTitle" idx="1"/>
          </p:nvPr>
        </p:nvSpPr>
        <p:spPr>
          <a:xfrm>
            <a:off x="577550" y="196150"/>
            <a:ext cx="3639600" cy="3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915375" y="1035250"/>
            <a:ext cx="7170300" cy="6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2"/>
          </p:nvPr>
        </p:nvSpPr>
        <p:spPr>
          <a:xfrm>
            <a:off x="893575" y="2190350"/>
            <a:ext cx="7344600" cy="200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●"/>
              <a:defRPr sz="2400">
                <a:latin typeface="Lato"/>
                <a:ea typeface="Lato"/>
                <a:cs typeface="Lato"/>
                <a:sym typeface="Lato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○"/>
              <a:defRPr sz="2400">
                <a:latin typeface="Lato"/>
                <a:ea typeface="Lato"/>
                <a:cs typeface="Lato"/>
                <a:sym typeface="Lato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■"/>
              <a:defRPr sz="2400">
                <a:latin typeface="Lato"/>
                <a:ea typeface="Lato"/>
                <a:cs typeface="Lato"/>
                <a:sym typeface="Lato"/>
              </a:defRPr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●"/>
              <a:defRPr sz="2400">
                <a:latin typeface="Lato"/>
                <a:ea typeface="Lato"/>
                <a:cs typeface="Lato"/>
                <a:sym typeface="Lato"/>
              </a:defRPr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○"/>
              <a:defRPr sz="2400">
                <a:latin typeface="Lato"/>
                <a:ea typeface="Lato"/>
                <a:cs typeface="Lato"/>
                <a:sym typeface="Lato"/>
              </a:defRPr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■"/>
              <a:defRPr sz="2400">
                <a:latin typeface="Lato"/>
                <a:ea typeface="Lato"/>
                <a:cs typeface="Lato"/>
                <a:sym typeface="Lato"/>
              </a:defRPr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●"/>
              <a:defRPr sz="2400">
                <a:latin typeface="Lato"/>
                <a:ea typeface="Lato"/>
                <a:cs typeface="Lato"/>
                <a:sym typeface="Lato"/>
              </a:defRPr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○"/>
              <a:defRPr sz="2400">
                <a:latin typeface="Lato"/>
                <a:ea typeface="Lato"/>
                <a:cs typeface="Lato"/>
                <a:sym typeface="Lato"/>
              </a:defRPr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■"/>
              <a:defRPr sz="2400"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estion + Directions">
  <p:cSld name="CUSTOM_2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subTitle" idx="1"/>
          </p:nvPr>
        </p:nvSpPr>
        <p:spPr>
          <a:xfrm>
            <a:off x="577550" y="196150"/>
            <a:ext cx="3639600" cy="3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title"/>
          </p:nvPr>
        </p:nvSpPr>
        <p:spPr>
          <a:xfrm>
            <a:off x="577550" y="1002550"/>
            <a:ext cx="8577300" cy="12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2000">
                <a:latin typeface="Rubik"/>
                <a:ea typeface="Rubik"/>
                <a:cs typeface="Rubik"/>
                <a:sym typeface="Rubi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2000">
                <a:latin typeface="Rubik"/>
                <a:ea typeface="Rubik"/>
                <a:cs typeface="Rubik"/>
                <a:sym typeface="Rubi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2000">
                <a:latin typeface="Rubik"/>
                <a:ea typeface="Rubik"/>
                <a:cs typeface="Rubik"/>
                <a:sym typeface="Rubi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2000">
                <a:latin typeface="Rubik"/>
                <a:ea typeface="Rubik"/>
                <a:cs typeface="Rubik"/>
                <a:sym typeface="Rubi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2000">
                <a:latin typeface="Rubik"/>
                <a:ea typeface="Rubik"/>
                <a:cs typeface="Rubik"/>
                <a:sym typeface="Rubi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2000">
                <a:latin typeface="Rubik"/>
                <a:ea typeface="Rubik"/>
                <a:cs typeface="Rubik"/>
                <a:sym typeface="Rubi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2000">
                <a:latin typeface="Rubik"/>
                <a:ea typeface="Rubik"/>
                <a:cs typeface="Rubik"/>
                <a:sym typeface="Rubi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2000">
                <a:latin typeface="Rubik"/>
                <a:ea typeface="Rubik"/>
                <a:cs typeface="Rubik"/>
                <a:sym typeface="Rubi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2000">
                <a:latin typeface="Rubik"/>
                <a:ea typeface="Rubik"/>
                <a:cs typeface="Rubik"/>
                <a:sym typeface="Rubik"/>
              </a:defRPr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body" idx="2"/>
          </p:nvPr>
        </p:nvSpPr>
        <p:spPr>
          <a:xfrm>
            <a:off x="566750" y="2648025"/>
            <a:ext cx="8577300" cy="172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●"/>
              <a:defRPr sz="2000">
                <a:latin typeface="Lato"/>
                <a:ea typeface="Lato"/>
                <a:cs typeface="Lato"/>
                <a:sym typeface="Lato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○"/>
              <a:defRPr sz="2000">
                <a:latin typeface="Lato"/>
                <a:ea typeface="Lato"/>
                <a:cs typeface="Lato"/>
                <a:sym typeface="Lato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■"/>
              <a:defRPr sz="2000">
                <a:latin typeface="Lato"/>
                <a:ea typeface="Lato"/>
                <a:cs typeface="Lato"/>
                <a:sym typeface="Lato"/>
              </a:defRPr>
            </a:lvl3pPr>
            <a:lvl4pPr marL="1828800" lvl="3" indent="-35560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●"/>
              <a:defRPr sz="2000">
                <a:latin typeface="Lato"/>
                <a:ea typeface="Lato"/>
                <a:cs typeface="Lato"/>
                <a:sym typeface="Lato"/>
              </a:defRPr>
            </a:lvl4pPr>
            <a:lvl5pPr marL="2286000" lvl="4" indent="-35560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○"/>
              <a:defRPr sz="2000">
                <a:latin typeface="Lato"/>
                <a:ea typeface="Lato"/>
                <a:cs typeface="Lato"/>
                <a:sym typeface="Lato"/>
              </a:defRPr>
            </a:lvl5pPr>
            <a:lvl6pPr marL="2743200" lvl="5" indent="-35560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■"/>
              <a:defRPr sz="2000">
                <a:latin typeface="Lato"/>
                <a:ea typeface="Lato"/>
                <a:cs typeface="Lato"/>
                <a:sym typeface="Lato"/>
              </a:defRPr>
            </a:lvl6pPr>
            <a:lvl7pPr marL="3200400" lvl="6" indent="-35560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●"/>
              <a:defRPr sz="2000">
                <a:latin typeface="Lato"/>
                <a:ea typeface="Lato"/>
                <a:cs typeface="Lato"/>
                <a:sym typeface="Lato"/>
              </a:defRPr>
            </a:lvl7pPr>
            <a:lvl8pPr marL="3657600" lvl="7" indent="-35560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○"/>
              <a:defRPr sz="2000">
                <a:latin typeface="Lato"/>
                <a:ea typeface="Lato"/>
                <a:cs typeface="Lato"/>
                <a:sym typeface="Lato"/>
              </a:defRPr>
            </a:lvl8pPr>
            <a:lvl9pPr marL="4114800" lvl="8" indent="-35560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■"/>
              <a:defRPr sz="2000"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rections Only">
  <p:cSld name="CUSTOM_3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7"/>
          <p:cNvSpPr txBox="1">
            <a:spLocks noGrp="1"/>
          </p:cNvSpPr>
          <p:nvPr>
            <p:ph type="subTitle" idx="1"/>
          </p:nvPr>
        </p:nvSpPr>
        <p:spPr>
          <a:xfrm>
            <a:off x="577550" y="196150"/>
            <a:ext cx="3639600" cy="3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body" idx="2"/>
          </p:nvPr>
        </p:nvSpPr>
        <p:spPr>
          <a:xfrm>
            <a:off x="1138200" y="1770800"/>
            <a:ext cx="6867600" cy="172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●"/>
              <a:defRPr sz="2000">
                <a:latin typeface="Lato"/>
                <a:ea typeface="Lato"/>
                <a:cs typeface="Lato"/>
                <a:sym typeface="Lato"/>
              </a:defRPr>
            </a:lvl1pPr>
            <a:lvl2pPr marL="914400" lvl="1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○"/>
              <a:defRPr sz="2000">
                <a:latin typeface="Lato"/>
                <a:ea typeface="Lato"/>
                <a:cs typeface="Lato"/>
                <a:sym typeface="Lato"/>
              </a:defRPr>
            </a:lvl2pPr>
            <a:lvl3pPr marL="1371600" lvl="2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■"/>
              <a:defRPr sz="2000">
                <a:latin typeface="Lato"/>
                <a:ea typeface="Lato"/>
                <a:cs typeface="Lato"/>
                <a:sym typeface="Lato"/>
              </a:defRPr>
            </a:lvl3pPr>
            <a:lvl4pPr marL="1828800" lvl="3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●"/>
              <a:defRPr sz="2000">
                <a:latin typeface="Lato"/>
                <a:ea typeface="Lato"/>
                <a:cs typeface="Lato"/>
                <a:sym typeface="Lato"/>
              </a:defRPr>
            </a:lvl4pPr>
            <a:lvl5pPr marL="2286000" lvl="4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○"/>
              <a:defRPr sz="2000">
                <a:latin typeface="Lato"/>
                <a:ea typeface="Lato"/>
                <a:cs typeface="Lato"/>
                <a:sym typeface="Lato"/>
              </a:defRPr>
            </a:lvl5pPr>
            <a:lvl6pPr marL="2743200" lvl="5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■"/>
              <a:defRPr sz="2000">
                <a:latin typeface="Lato"/>
                <a:ea typeface="Lato"/>
                <a:cs typeface="Lato"/>
                <a:sym typeface="Lato"/>
              </a:defRPr>
            </a:lvl6pPr>
            <a:lvl7pPr marL="3200400" lvl="6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●"/>
              <a:defRPr sz="2000">
                <a:latin typeface="Lato"/>
                <a:ea typeface="Lato"/>
                <a:cs typeface="Lato"/>
                <a:sym typeface="Lato"/>
              </a:defRPr>
            </a:lvl7pPr>
            <a:lvl8pPr marL="3657600" lvl="7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○"/>
              <a:defRPr sz="2000">
                <a:latin typeface="Lato"/>
                <a:ea typeface="Lato"/>
                <a:cs typeface="Lato"/>
                <a:sym typeface="Lato"/>
              </a:defRPr>
            </a:lvl8pPr>
            <a:lvl9pPr marL="4114800" lvl="8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■"/>
              <a:defRPr sz="2000"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0" y="749750"/>
            <a:ext cx="9144000" cy="6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 columns">
  <p:cSld name="CUSTOM_4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Google Shape;32;p8"/>
          <p:cNvCxnSpPr/>
          <p:nvPr/>
        </p:nvCxnSpPr>
        <p:spPr>
          <a:xfrm>
            <a:off x="3166753" y="1960850"/>
            <a:ext cx="0" cy="2244900"/>
          </a:xfrm>
          <a:prstGeom prst="straightConnector1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3" name="Google Shape;33;p8"/>
          <p:cNvCxnSpPr/>
          <p:nvPr/>
        </p:nvCxnSpPr>
        <p:spPr>
          <a:xfrm>
            <a:off x="5977234" y="1960850"/>
            <a:ext cx="0" cy="2244900"/>
          </a:xfrm>
          <a:prstGeom prst="straightConnector1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4" name="Google Shape;34;p8"/>
          <p:cNvSpPr txBox="1">
            <a:spLocks noGrp="1"/>
          </p:cNvSpPr>
          <p:nvPr>
            <p:ph type="title"/>
          </p:nvPr>
        </p:nvSpPr>
        <p:spPr>
          <a:xfrm>
            <a:off x="0" y="267050"/>
            <a:ext cx="9144000" cy="6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body" idx="1"/>
          </p:nvPr>
        </p:nvSpPr>
        <p:spPr>
          <a:xfrm>
            <a:off x="611613" y="1960850"/>
            <a:ext cx="2299800" cy="23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Font typeface="Lato"/>
              <a:buChar char="●"/>
              <a:defRPr sz="1200">
                <a:latin typeface="Lato"/>
                <a:ea typeface="Lato"/>
                <a:cs typeface="Lato"/>
                <a:sym typeface="Lato"/>
              </a:defRPr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6" name="Google Shape;36;p8"/>
          <p:cNvSpPr txBox="1">
            <a:spLocks noGrp="1"/>
          </p:cNvSpPr>
          <p:nvPr>
            <p:ph type="body" idx="2"/>
          </p:nvPr>
        </p:nvSpPr>
        <p:spPr>
          <a:xfrm>
            <a:off x="3422094" y="1960850"/>
            <a:ext cx="2299800" cy="23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Font typeface="Lato"/>
              <a:buChar char="●"/>
              <a:defRPr sz="1200">
                <a:latin typeface="Lato"/>
                <a:ea typeface="Lato"/>
                <a:cs typeface="Lato"/>
                <a:sym typeface="Lato"/>
              </a:defRPr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8"/>
          <p:cNvSpPr txBox="1">
            <a:spLocks noGrp="1"/>
          </p:cNvSpPr>
          <p:nvPr>
            <p:ph type="body" idx="3"/>
          </p:nvPr>
        </p:nvSpPr>
        <p:spPr>
          <a:xfrm>
            <a:off x="6232575" y="1960850"/>
            <a:ext cx="2299800" cy="23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Font typeface="Lato"/>
              <a:buChar char="●"/>
              <a:defRPr sz="1200">
                <a:latin typeface="Lato"/>
                <a:ea typeface="Lato"/>
                <a:cs typeface="Lato"/>
                <a:sym typeface="Lato"/>
              </a:defRPr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subTitle" idx="4"/>
          </p:nvPr>
        </p:nvSpPr>
        <p:spPr>
          <a:xfrm>
            <a:off x="611625" y="1234075"/>
            <a:ext cx="2299800" cy="5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3400">
                <a:latin typeface="Rubik Light"/>
                <a:ea typeface="Rubik Light"/>
                <a:cs typeface="Rubik Light"/>
                <a:sym typeface="Rubik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subTitle" idx="5"/>
          </p:nvPr>
        </p:nvSpPr>
        <p:spPr>
          <a:xfrm>
            <a:off x="3422100" y="1234075"/>
            <a:ext cx="2299800" cy="5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3400">
                <a:latin typeface="Rubik Light"/>
                <a:ea typeface="Rubik Light"/>
                <a:cs typeface="Rubik Light"/>
                <a:sym typeface="Rubik Ligh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subTitle" idx="6"/>
          </p:nvPr>
        </p:nvSpPr>
        <p:spPr>
          <a:xfrm>
            <a:off x="6232575" y="1234075"/>
            <a:ext cx="2299800" cy="5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3400">
                <a:latin typeface="Rubik Light"/>
                <a:ea typeface="Rubik Light"/>
                <a:cs typeface="Rubik Light"/>
                <a:sym typeface="Rubik Ligh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ideo Only">
  <p:cSld name="CUSTOM_5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9"/>
          <p:cNvSpPr txBox="1">
            <a:spLocks noGrp="1"/>
          </p:cNvSpPr>
          <p:nvPr>
            <p:ph type="title"/>
          </p:nvPr>
        </p:nvSpPr>
        <p:spPr>
          <a:xfrm>
            <a:off x="0" y="519850"/>
            <a:ext cx="9144000" cy="6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subTitle" idx="1"/>
          </p:nvPr>
        </p:nvSpPr>
        <p:spPr>
          <a:xfrm>
            <a:off x="577550" y="196150"/>
            <a:ext cx="3639600" cy="3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0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Char char="●"/>
              <a:defRPr sz="5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Char char="○"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Char char="■"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Char char="●"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Char char="○"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Char char="■"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Char char="●"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Char char="○"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Char char="■"/>
              <a:defRPr sz="5200"/>
            </a:lvl9pPr>
          </a:lstStyle>
          <a:p>
            <a:endParaRPr/>
          </a:p>
        </p:txBody>
      </p:sp>
      <p:sp>
        <p:nvSpPr>
          <p:cNvPr id="46" name="Google Shape;46;p10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CUSTOM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1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6476875" y="4767625"/>
            <a:ext cx="2532437" cy="24027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1"/>
          <p:cNvSpPr txBox="1"/>
          <p:nvPr/>
        </p:nvSpPr>
        <p:spPr>
          <a:xfrm>
            <a:off x="622525" y="4720200"/>
            <a:ext cx="5026500" cy="3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b="1">
                <a:solidFill>
                  <a:srgbClr val="999999"/>
                </a:solidFill>
                <a:latin typeface="Lato"/>
                <a:ea typeface="Lato"/>
                <a:cs typeface="Lato"/>
                <a:sym typeface="Lato"/>
              </a:rPr>
              <a:t>commonsense.org/education/uk/digital-citizenship/resources</a:t>
            </a:r>
            <a:endParaRPr sz="600">
              <a:solidFill>
                <a:srgbClr val="999999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rgbClr val="999999"/>
                </a:solidFill>
                <a:highlight>
                  <a:srgbClr val="FFFFFF"/>
                </a:highlight>
                <a:latin typeface="Lato"/>
                <a:ea typeface="Lato"/>
                <a:cs typeface="Lato"/>
                <a:sym typeface="Lato"/>
              </a:rPr>
              <a:t>Shareable with attribution for noncommercial use. Remixing is permitted.</a:t>
            </a:r>
            <a:endParaRPr sz="600">
              <a:solidFill>
                <a:srgbClr val="999999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8" name="Google Shape;8;p1"/>
          <p:cNvPicPr preferRelativeResize="0"/>
          <p:nvPr/>
        </p:nvPicPr>
        <p:blipFill rotWithShape="1">
          <a:blip r:embed="rId12">
            <a:alphaModFix/>
          </a:blip>
          <a:srcRect l="357" r="357"/>
          <a:stretch/>
        </p:blipFill>
        <p:spPr>
          <a:xfrm>
            <a:off x="134575" y="4835977"/>
            <a:ext cx="487950" cy="17195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9;p1"/>
          <p:cNvSpPr/>
          <p:nvPr/>
        </p:nvSpPr>
        <p:spPr>
          <a:xfrm>
            <a:off x="0" y="4656675"/>
            <a:ext cx="9144000" cy="960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Google Shape;49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76875" y="4767625"/>
            <a:ext cx="2532437" cy="240275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11"/>
          <p:cNvSpPr txBox="1"/>
          <p:nvPr/>
        </p:nvSpPr>
        <p:spPr>
          <a:xfrm>
            <a:off x="622525" y="4720200"/>
            <a:ext cx="5026500" cy="3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b="1">
                <a:solidFill>
                  <a:srgbClr val="999999"/>
                </a:solidFill>
                <a:latin typeface="Lato"/>
                <a:ea typeface="Lato"/>
                <a:cs typeface="Lato"/>
                <a:sym typeface="Lato"/>
              </a:rPr>
              <a:t>commonsense.org/education/uk/digital-citizenship/resources</a:t>
            </a:r>
            <a:r>
              <a:rPr lang="en" sz="800">
                <a:solidFill>
                  <a:srgbClr val="999999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endParaRPr sz="600">
              <a:solidFill>
                <a:srgbClr val="999999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rgbClr val="999999"/>
                </a:solidFill>
                <a:highlight>
                  <a:srgbClr val="FFFFFF"/>
                </a:highlight>
                <a:latin typeface="Lato"/>
                <a:ea typeface="Lato"/>
                <a:cs typeface="Lato"/>
                <a:sym typeface="Lato"/>
              </a:rPr>
              <a:t>Shareable with attribution for noncommercial use. Remixing is permitted.</a:t>
            </a:r>
            <a:endParaRPr sz="600">
              <a:solidFill>
                <a:srgbClr val="999999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51" name="Google Shape;51;p11"/>
          <p:cNvPicPr preferRelativeResize="0"/>
          <p:nvPr/>
        </p:nvPicPr>
        <p:blipFill rotWithShape="1">
          <a:blip r:embed="rId4">
            <a:alphaModFix/>
          </a:blip>
          <a:srcRect l="357" r="357"/>
          <a:stretch/>
        </p:blipFill>
        <p:spPr>
          <a:xfrm>
            <a:off x="134575" y="4835977"/>
            <a:ext cx="487950" cy="171950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Google Shape;52;p11"/>
          <p:cNvSpPr/>
          <p:nvPr/>
        </p:nvSpPr>
        <p:spPr>
          <a:xfrm>
            <a:off x="0" y="4656675"/>
            <a:ext cx="9144000" cy="960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7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g"/><Relationship Id="rId5" Type="http://schemas.openxmlformats.org/officeDocument/2006/relationships/hyperlink" Target="http://www.youtube.com/watch?v=X_duZ-1LApg" TargetMode="External"/><Relationship Id="rId4" Type="http://schemas.openxmlformats.org/officeDocument/2006/relationships/hyperlink" Target="https://www.commonsense.org/education/videos/pause-think-online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3"/>
          <p:cNvSpPr/>
          <p:nvPr/>
        </p:nvSpPr>
        <p:spPr>
          <a:xfrm>
            <a:off x="0" y="0"/>
            <a:ext cx="36312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13"/>
          <p:cNvSpPr txBox="1"/>
          <p:nvPr/>
        </p:nvSpPr>
        <p:spPr>
          <a:xfrm>
            <a:off x="193350" y="1741900"/>
            <a:ext cx="3286800" cy="24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latin typeface="Rubik"/>
                <a:ea typeface="Rubik"/>
                <a:cs typeface="Rubik"/>
                <a:sym typeface="Rubik"/>
              </a:rPr>
              <a:t>Pause &amp; </a:t>
            </a:r>
            <a:br>
              <a:rPr lang="en" sz="3600">
                <a:latin typeface="Rubik"/>
                <a:ea typeface="Rubik"/>
                <a:cs typeface="Rubik"/>
                <a:sym typeface="Rubik"/>
              </a:rPr>
            </a:br>
            <a:r>
              <a:rPr lang="en" sz="3600">
                <a:latin typeface="Rubik"/>
                <a:ea typeface="Rubik"/>
                <a:cs typeface="Rubik"/>
                <a:sym typeface="Rubik"/>
              </a:rPr>
              <a:t>Think Online</a:t>
            </a:r>
            <a:endParaRPr sz="3600">
              <a:latin typeface="Rubik Light"/>
              <a:ea typeface="Rubik Light"/>
              <a:cs typeface="Rubik Light"/>
              <a:sym typeface="Rubik Light"/>
            </a:endParaRPr>
          </a:p>
        </p:txBody>
      </p:sp>
      <p:pic>
        <p:nvPicPr>
          <p:cNvPr id="60" name="Google Shape;60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9275" y="4563276"/>
            <a:ext cx="3064000" cy="290700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13"/>
          <p:cNvSpPr/>
          <p:nvPr/>
        </p:nvSpPr>
        <p:spPr>
          <a:xfrm rot="10800000" flipH="1">
            <a:off x="280125" y="4329642"/>
            <a:ext cx="3063300" cy="345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62" name="Google Shape;62;p13"/>
          <p:cNvPicPr preferRelativeResize="0"/>
          <p:nvPr/>
        </p:nvPicPr>
        <p:blipFill rotWithShape="1">
          <a:blip r:embed="rId4">
            <a:alphaModFix/>
          </a:blip>
          <a:srcRect b="338"/>
          <a:stretch/>
        </p:blipFill>
        <p:spPr>
          <a:xfrm>
            <a:off x="3480100" y="0"/>
            <a:ext cx="5533398" cy="5143502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0950" y="172250"/>
            <a:ext cx="390300" cy="390300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3"/>
          <p:cNvSpPr txBox="1"/>
          <p:nvPr/>
        </p:nvSpPr>
        <p:spPr>
          <a:xfrm>
            <a:off x="569575" y="190700"/>
            <a:ext cx="1779000" cy="35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INTRODUCTORY SONG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65" name="Google Shape;65;p13"/>
          <p:cNvSpPr txBox="1"/>
          <p:nvPr/>
        </p:nvSpPr>
        <p:spPr>
          <a:xfrm>
            <a:off x="193350" y="1165075"/>
            <a:ext cx="2524800" cy="4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999999"/>
                </a:solidFill>
                <a:latin typeface="Rubik"/>
                <a:ea typeface="Rubik"/>
                <a:cs typeface="Rubik"/>
                <a:sym typeface="Rubik"/>
              </a:rPr>
              <a:t>DIGITAL CITIZENSHIP</a:t>
            </a:r>
            <a:br>
              <a:rPr lang="en" sz="1200">
                <a:solidFill>
                  <a:srgbClr val="999999"/>
                </a:solidFill>
                <a:latin typeface="Rubik"/>
                <a:ea typeface="Rubik"/>
                <a:cs typeface="Rubik"/>
                <a:sym typeface="Rubik"/>
              </a:rPr>
            </a:br>
            <a:r>
              <a:rPr lang="en" sz="1200">
                <a:solidFill>
                  <a:srgbClr val="999999"/>
                </a:solidFill>
                <a:latin typeface="Rubik"/>
                <a:ea typeface="Rubik"/>
                <a:cs typeface="Rubik"/>
                <a:sym typeface="Rubik"/>
              </a:rPr>
              <a:t>       UK YEAR 2 (AGE 6-7)</a:t>
            </a:r>
            <a:endParaRPr sz="1200">
              <a:solidFill>
                <a:srgbClr val="999999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pic>
        <p:nvPicPr>
          <p:cNvPr id="66" name="Google Shape;66;p13"/>
          <p:cNvPicPr preferRelativeResize="0"/>
          <p:nvPr/>
        </p:nvPicPr>
        <p:blipFill rotWithShape="1">
          <a:blip r:embed="rId6">
            <a:alphaModFix/>
          </a:blip>
          <a:srcRect l="5026" t="18503" r="6477" b="14282"/>
          <a:stretch/>
        </p:blipFill>
        <p:spPr>
          <a:xfrm>
            <a:off x="280125" y="1483525"/>
            <a:ext cx="209850" cy="159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/>
          <p:nvPr/>
        </p:nvSpPr>
        <p:spPr>
          <a:xfrm>
            <a:off x="52" y="0"/>
            <a:ext cx="9144000" cy="4666800"/>
          </a:xfrm>
          <a:prstGeom prst="rect">
            <a:avLst/>
          </a:prstGeom>
          <a:solidFill>
            <a:srgbClr val="C6C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2" name="Google Shape;72;p14"/>
          <p:cNvPicPr preferRelativeResize="0"/>
          <p:nvPr/>
        </p:nvPicPr>
        <p:blipFill rotWithShape="1">
          <a:blip r:embed="rId3">
            <a:alphaModFix/>
          </a:blip>
          <a:srcRect l="3652" t="870" r="3652" b="35112"/>
          <a:stretch/>
        </p:blipFill>
        <p:spPr>
          <a:xfrm>
            <a:off x="660400" y="0"/>
            <a:ext cx="8153399" cy="4666800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14"/>
          <p:cNvSpPr txBox="1">
            <a:spLocks noGrp="1"/>
          </p:cNvSpPr>
          <p:nvPr>
            <p:ph type="body" idx="1"/>
          </p:nvPr>
        </p:nvSpPr>
        <p:spPr>
          <a:xfrm rot="-200">
            <a:off x="1889550" y="1388251"/>
            <a:ext cx="5169000" cy="189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FF8855"/>
              </a:buClr>
              <a:buSzPts val="1600"/>
              <a:buFont typeface="Lato"/>
              <a:buNone/>
            </a:pPr>
            <a:r>
              <a:rPr lang="en" sz="3600"/>
              <a:t>How can we be safe, responsible and respectful online? </a:t>
            </a:r>
            <a:endParaRPr sz="3600">
              <a:solidFill>
                <a:srgbClr val="44AA00"/>
              </a:solidFill>
            </a:endParaRPr>
          </a:p>
        </p:txBody>
      </p:sp>
      <p:pic>
        <p:nvPicPr>
          <p:cNvPr id="74" name="Google Shape;74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95350" y="1372002"/>
            <a:ext cx="246850" cy="320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10246924">
            <a:off x="6107750" y="3130327"/>
            <a:ext cx="246850" cy="320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5"/>
          <p:cNvSpPr txBox="1"/>
          <p:nvPr/>
        </p:nvSpPr>
        <p:spPr>
          <a:xfrm>
            <a:off x="577550" y="196150"/>
            <a:ext cx="3639600" cy="3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KEY VOCABULARY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  <p:pic>
        <p:nvPicPr>
          <p:cNvPr id="81" name="Google Shape;81;p15"/>
          <p:cNvPicPr preferRelativeResize="0"/>
          <p:nvPr/>
        </p:nvPicPr>
        <p:blipFill rotWithShape="1">
          <a:blip r:embed="rId3">
            <a:alphaModFix/>
          </a:blip>
          <a:srcRect b="10"/>
          <a:stretch/>
        </p:blipFill>
        <p:spPr>
          <a:xfrm>
            <a:off x="198825" y="205553"/>
            <a:ext cx="294540" cy="323700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15"/>
          <p:cNvSpPr txBox="1"/>
          <p:nvPr/>
        </p:nvSpPr>
        <p:spPr>
          <a:xfrm>
            <a:off x="1067775" y="1187650"/>
            <a:ext cx="2193000" cy="6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>
                <a:latin typeface="Rubik"/>
                <a:ea typeface="Rubik"/>
                <a:cs typeface="Rubik"/>
                <a:sym typeface="Rubik"/>
              </a:rPr>
              <a:t>Online</a:t>
            </a:r>
            <a:endParaRPr sz="4000"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83" name="Google Shape;83;p15"/>
          <p:cNvSpPr txBox="1"/>
          <p:nvPr/>
        </p:nvSpPr>
        <p:spPr>
          <a:xfrm>
            <a:off x="1045975" y="2342750"/>
            <a:ext cx="4944600" cy="92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Lato"/>
                <a:ea typeface="Lato"/>
                <a:cs typeface="Lato"/>
                <a:sym typeface="Lato"/>
              </a:rPr>
              <a:t>Using a computer, phone or tablet to visit a website or app</a:t>
            </a:r>
            <a:endParaRPr sz="2400"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84" name="Google Shape;84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00650" y="1592450"/>
            <a:ext cx="1903050" cy="590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5"/>
          <p:cNvPicPr preferRelativeResize="0"/>
          <p:nvPr/>
        </p:nvPicPr>
        <p:blipFill rotWithShape="1">
          <a:blip r:embed="rId5">
            <a:alphaModFix/>
          </a:blip>
          <a:srcRect l="-3798" t="1262" r="10471" b="5877"/>
          <a:stretch/>
        </p:blipFill>
        <p:spPr>
          <a:xfrm>
            <a:off x="6485275" y="1083200"/>
            <a:ext cx="2658724" cy="35828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6"/>
          <p:cNvSpPr txBox="1"/>
          <p:nvPr/>
        </p:nvSpPr>
        <p:spPr>
          <a:xfrm>
            <a:off x="577550" y="196150"/>
            <a:ext cx="3639600" cy="3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KEY VOCABULARY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  <p:pic>
        <p:nvPicPr>
          <p:cNvPr id="91" name="Google Shape;91;p16"/>
          <p:cNvPicPr preferRelativeResize="0"/>
          <p:nvPr/>
        </p:nvPicPr>
        <p:blipFill rotWithShape="1">
          <a:blip r:embed="rId3">
            <a:alphaModFix/>
          </a:blip>
          <a:srcRect b="10"/>
          <a:stretch/>
        </p:blipFill>
        <p:spPr>
          <a:xfrm>
            <a:off x="198825" y="205553"/>
            <a:ext cx="294540" cy="323700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6"/>
          <p:cNvSpPr txBox="1"/>
          <p:nvPr/>
        </p:nvSpPr>
        <p:spPr>
          <a:xfrm>
            <a:off x="893575" y="1035250"/>
            <a:ext cx="7170300" cy="6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>
                <a:latin typeface="Rubik"/>
                <a:ea typeface="Rubik"/>
                <a:cs typeface="Rubik"/>
                <a:sym typeface="Rubik"/>
              </a:rPr>
              <a:t>Pause</a:t>
            </a:r>
            <a:endParaRPr sz="4000"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93" name="Google Shape;93;p16"/>
          <p:cNvSpPr txBox="1"/>
          <p:nvPr/>
        </p:nvSpPr>
        <p:spPr>
          <a:xfrm>
            <a:off x="893575" y="2190350"/>
            <a:ext cx="4866000" cy="200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Lato"/>
                <a:ea typeface="Lato"/>
                <a:cs typeface="Lato"/>
                <a:sym typeface="Lato"/>
              </a:rPr>
              <a:t>To stop what you're doing or saying</a:t>
            </a:r>
            <a:endParaRPr sz="2400"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94" name="Google Shape;94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02075" y="1440050"/>
            <a:ext cx="1811375" cy="590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59575" y="319301"/>
            <a:ext cx="3245050" cy="4056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7"/>
          <p:cNvSpPr/>
          <p:nvPr/>
        </p:nvSpPr>
        <p:spPr>
          <a:xfrm>
            <a:off x="-46" y="57"/>
            <a:ext cx="9144000" cy="4654200"/>
          </a:xfrm>
          <a:prstGeom prst="rect">
            <a:avLst/>
          </a:prstGeom>
          <a:solidFill>
            <a:srgbClr val="E6BEE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E6BEE3"/>
              </a:solidFill>
            </a:endParaRPr>
          </a:p>
        </p:txBody>
      </p:sp>
      <p:pic>
        <p:nvPicPr>
          <p:cNvPr id="101" name="Google Shape;10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0950" y="172250"/>
            <a:ext cx="390300" cy="390300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7"/>
          <p:cNvSpPr txBox="1"/>
          <p:nvPr/>
        </p:nvSpPr>
        <p:spPr>
          <a:xfrm>
            <a:off x="569575" y="190700"/>
            <a:ext cx="1779000" cy="35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WATCH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03" name="Google Shape;103;p17"/>
          <p:cNvSpPr txBox="1"/>
          <p:nvPr/>
        </p:nvSpPr>
        <p:spPr>
          <a:xfrm>
            <a:off x="2138950" y="4264025"/>
            <a:ext cx="4601100" cy="3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Lato"/>
                <a:ea typeface="Lato"/>
                <a:cs typeface="Lato"/>
                <a:sym typeface="Lato"/>
              </a:rPr>
              <a:t>To watch this video on the Common Sense Education site, click </a:t>
            </a:r>
            <a:r>
              <a:rPr lang="en" sz="900" b="1">
                <a:solidFill>
                  <a:srgbClr val="249910"/>
                </a:solidFill>
                <a:uFill>
                  <a:noFill/>
                </a:uFill>
                <a:latin typeface="Lato"/>
                <a:ea typeface="Lato"/>
                <a:cs typeface="Lato"/>
                <a:sym typeface="Lato"/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here</a:t>
            </a:r>
            <a:r>
              <a:rPr lang="en" sz="900">
                <a:latin typeface="Lato"/>
                <a:ea typeface="Lato"/>
                <a:cs typeface="Lato"/>
                <a:sym typeface="Lato"/>
              </a:rPr>
              <a:t>.</a:t>
            </a:r>
            <a:endParaRPr sz="900"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04" name="Google Shape;104;p17" descr="Teachers, for the lesson plan associated with this video please visit: https://www.commonsense.org/education/digital-citizenship/lesson/pause-think-online&#10;&#10;From our head down to our toes, and our feet up to our nose, the Digital Citizens teach students how to be safe, responsible, and respectful online." title="Pause &amp; Think Online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138962" y="614550"/>
            <a:ext cx="4865966" cy="36494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8"/>
          <p:cNvSpPr/>
          <p:nvPr/>
        </p:nvSpPr>
        <p:spPr>
          <a:xfrm>
            <a:off x="0" y="0"/>
            <a:ext cx="9144000" cy="4667100"/>
          </a:xfrm>
          <a:prstGeom prst="rect">
            <a:avLst/>
          </a:prstGeom>
          <a:solidFill>
            <a:srgbClr val="C6E5B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18"/>
          <p:cNvSpPr txBox="1"/>
          <p:nvPr/>
        </p:nvSpPr>
        <p:spPr>
          <a:xfrm>
            <a:off x="577550" y="196150"/>
            <a:ext cx="1110000" cy="3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REVIEW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  <p:pic>
        <p:nvPicPr>
          <p:cNvPr id="111" name="Google Shape;11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5850" y="190700"/>
            <a:ext cx="353400" cy="35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" y="696500"/>
            <a:ext cx="3102691" cy="39718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79100" y="1965125"/>
            <a:ext cx="3133525" cy="2703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911337" y="0"/>
            <a:ext cx="3473727" cy="40996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9"/>
          <p:cNvSpPr/>
          <p:nvPr/>
        </p:nvSpPr>
        <p:spPr>
          <a:xfrm>
            <a:off x="0" y="0"/>
            <a:ext cx="9144000" cy="4666800"/>
          </a:xfrm>
          <a:prstGeom prst="rect">
            <a:avLst/>
          </a:prstGeom>
          <a:solidFill>
            <a:srgbClr val="D1C5F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19"/>
          <p:cNvSpPr txBox="1"/>
          <p:nvPr/>
        </p:nvSpPr>
        <p:spPr>
          <a:xfrm>
            <a:off x="577550" y="196150"/>
            <a:ext cx="1409400" cy="3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REVIEW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  <p:pic>
        <p:nvPicPr>
          <p:cNvPr id="121" name="Google Shape;12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5850" y="190700"/>
            <a:ext cx="353400" cy="35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2575" y="858725"/>
            <a:ext cx="2200476" cy="38057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99175" y="0"/>
            <a:ext cx="2745644" cy="35885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96400" y="1075950"/>
            <a:ext cx="2870499" cy="35885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0"/>
          <p:cNvSpPr/>
          <p:nvPr/>
        </p:nvSpPr>
        <p:spPr>
          <a:xfrm>
            <a:off x="3" y="7"/>
            <a:ext cx="9144000" cy="4656600"/>
          </a:xfrm>
          <a:prstGeom prst="rect">
            <a:avLst/>
          </a:prstGeom>
          <a:solidFill>
            <a:srgbClr val="B2D6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30" name="Google Shape;13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12750" y="2900000"/>
            <a:ext cx="1403174" cy="16804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9002" y="2555057"/>
            <a:ext cx="1403177" cy="2025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663588" y="2565788"/>
            <a:ext cx="1403176" cy="2003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130463" y="3044477"/>
            <a:ext cx="1698950" cy="1535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2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871619" y="2612745"/>
            <a:ext cx="1403174" cy="1967706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20"/>
          <p:cNvSpPr/>
          <p:nvPr/>
        </p:nvSpPr>
        <p:spPr>
          <a:xfrm>
            <a:off x="0" y="969038"/>
            <a:ext cx="9144000" cy="13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4300" tIns="182875" rIns="182875" bIns="182875" anchor="t" anchorCtr="0">
            <a:noAutofit/>
          </a:bodyPr>
          <a:lstStyle/>
          <a:p>
            <a:pPr marL="34290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" sz="3000">
                <a:latin typeface="Rubik"/>
                <a:ea typeface="Rubik"/>
                <a:cs typeface="Rubik"/>
                <a:sym typeface="Rubik"/>
              </a:rPr>
              <a:t>Which character do you relate to the most when you go online? </a:t>
            </a:r>
            <a:endParaRPr sz="3000"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36" name="Google Shape;136;p20"/>
          <p:cNvSpPr txBox="1"/>
          <p:nvPr/>
        </p:nvSpPr>
        <p:spPr>
          <a:xfrm>
            <a:off x="503900" y="122338"/>
            <a:ext cx="3639600" cy="3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PAIR-SHARE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  <p:pic>
        <p:nvPicPr>
          <p:cNvPr id="137" name="Google Shape;137;p2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19000" y="107500"/>
            <a:ext cx="353400" cy="3533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2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317017" y="2833535"/>
            <a:ext cx="1423573" cy="1746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" name="Google Shape;143;p21"/>
          <p:cNvGrpSpPr/>
          <p:nvPr/>
        </p:nvGrpSpPr>
        <p:grpSpPr>
          <a:xfrm>
            <a:off x="3542263" y="941850"/>
            <a:ext cx="5292188" cy="3527150"/>
            <a:chOff x="3542263" y="941850"/>
            <a:chExt cx="5292188" cy="3527150"/>
          </a:xfrm>
        </p:grpSpPr>
        <p:pic>
          <p:nvPicPr>
            <p:cNvPr id="144" name="Google Shape;144;p2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3575150" y="977579"/>
              <a:ext cx="5259300" cy="2952147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45" name="Google Shape;145;p21"/>
            <p:cNvGrpSpPr/>
            <p:nvPr/>
          </p:nvGrpSpPr>
          <p:grpSpPr>
            <a:xfrm>
              <a:off x="3542263" y="941850"/>
              <a:ext cx="5259300" cy="3527150"/>
              <a:chOff x="3542263" y="941850"/>
              <a:chExt cx="5259300" cy="3527150"/>
            </a:xfrm>
          </p:grpSpPr>
          <p:sp>
            <p:nvSpPr>
              <p:cNvPr id="146" name="Google Shape;146;p21"/>
              <p:cNvSpPr/>
              <p:nvPr/>
            </p:nvSpPr>
            <p:spPr>
              <a:xfrm>
                <a:off x="3542263" y="941850"/>
                <a:ext cx="5259300" cy="2960100"/>
              </a:xfrm>
              <a:prstGeom prst="rect">
                <a:avLst/>
              </a:prstGeom>
              <a:noFill/>
              <a:ln w="152400" cap="flat" cmpd="sng">
                <a:solidFill>
                  <a:srgbClr val="43434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cxnSp>
            <p:nvCxnSpPr>
              <p:cNvPr id="147" name="Google Shape;147;p21"/>
              <p:cNvCxnSpPr/>
              <p:nvPr/>
            </p:nvCxnSpPr>
            <p:spPr>
              <a:xfrm rot="10800000">
                <a:off x="5706200" y="4469000"/>
                <a:ext cx="905400" cy="0"/>
              </a:xfrm>
              <a:prstGeom prst="straightConnector1">
                <a:avLst/>
              </a:prstGeom>
              <a:noFill/>
              <a:ln w="114300" cap="flat" cmpd="sng">
                <a:solidFill>
                  <a:srgbClr val="434343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8" name="Google Shape;148;p21"/>
              <p:cNvCxnSpPr/>
              <p:nvPr/>
            </p:nvCxnSpPr>
            <p:spPr>
              <a:xfrm rot="10800000">
                <a:off x="6158900" y="3895500"/>
                <a:ext cx="0" cy="546300"/>
              </a:xfrm>
              <a:prstGeom prst="straightConnector1">
                <a:avLst/>
              </a:prstGeom>
              <a:noFill/>
              <a:ln w="114300" cap="flat" cmpd="sng">
                <a:solidFill>
                  <a:srgbClr val="434343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</p:grpSp>
      <p:sp>
        <p:nvSpPr>
          <p:cNvPr id="149" name="Google Shape;149;p21"/>
          <p:cNvSpPr txBox="1"/>
          <p:nvPr/>
        </p:nvSpPr>
        <p:spPr>
          <a:xfrm>
            <a:off x="472400" y="1221050"/>
            <a:ext cx="3111900" cy="164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000">
                <a:latin typeface="Rubik"/>
                <a:ea typeface="Rubik"/>
                <a:cs typeface="Rubik"/>
                <a:sym typeface="Rubik"/>
              </a:rPr>
              <a:t>Do you believe everything </a:t>
            </a:r>
            <a:br>
              <a:rPr lang="en" sz="3000">
                <a:latin typeface="Rubik"/>
                <a:ea typeface="Rubik"/>
                <a:cs typeface="Rubik"/>
                <a:sym typeface="Rubik"/>
              </a:rPr>
            </a:br>
            <a:r>
              <a:rPr lang="en" sz="3000">
                <a:latin typeface="Rubik"/>
                <a:ea typeface="Rubik"/>
                <a:cs typeface="Rubik"/>
                <a:sym typeface="Rubik"/>
              </a:rPr>
              <a:t>you see on </a:t>
            </a:r>
            <a:br>
              <a:rPr lang="en" sz="3000">
                <a:latin typeface="Rubik"/>
                <a:ea typeface="Rubik"/>
                <a:cs typeface="Rubik"/>
                <a:sym typeface="Rubik"/>
              </a:rPr>
            </a:br>
            <a:r>
              <a:rPr lang="en" sz="3000">
                <a:latin typeface="Rubik"/>
                <a:ea typeface="Rubik"/>
                <a:cs typeface="Rubik"/>
                <a:sym typeface="Rubik"/>
              </a:rPr>
              <a:t>the internet? </a:t>
            </a:r>
            <a:endParaRPr sz="3000"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50" name="Google Shape;150;p21"/>
          <p:cNvSpPr txBox="1"/>
          <p:nvPr/>
        </p:nvSpPr>
        <p:spPr>
          <a:xfrm>
            <a:off x="503900" y="122338"/>
            <a:ext cx="3639600" cy="3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PAIR-SHARE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  <p:pic>
        <p:nvPicPr>
          <p:cNvPr id="151" name="Google Shape;151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9000" y="107500"/>
            <a:ext cx="353400" cy="3533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6" name="Google Shape;156;p22"/>
          <p:cNvGrpSpPr/>
          <p:nvPr/>
        </p:nvGrpSpPr>
        <p:grpSpPr>
          <a:xfrm>
            <a:off x="3501462" y="932100"/>
            <a:ext cx="5340928" cy="3536900"/>
            <a:chOff x="3501462" y="932100"/>
            <a:chExt cx="5340928" cy="3536900"/>
          </a:xfrm>
        </p:grpSpPr>
        <p:pic>
          <p:nvPicPr>
            <p:cNvPr id="157" name="Google Shape;157;p2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3501462" y="932100"/>
              <a:ext cx="5340928" cy="30063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58" name="Google Shape;158;p22"/>
            <p:cNvGrpSpPr/>
            <p:nvPr/>
          </p:nvGrpSpPr>
          <p:grpSpPr>
            <a:xfrm>
              <a:off x="3542263" y="941850"/>
              <a:ext cx="5259300" cy="3527150"/>
              <a:chOff x="3542263" y="941850"/>
              <a:chExt cx="5259300" cy="3527150"/>
            </a:xfrm>
          </p:grpSpPr>
          <p:sp>
            <p:nvSpPr>
              <p:cNvPr id="159" name="Google Shape;159;p22"/>
              <p:cNvSpPr/>
              <p:nvPr/>
            </p:nvSpPr>
            <p:spPr>
              <a:xfrm>
                <a:off x="3542263" y="941850"/>
                <a:ext cx="5259300" cy="2960100"/>
              </a:xfrm>
              <a:prstGeom prst="rect">
                <a:avLst/>
              </a:prstGeom>
              <a:noFill/>
              <a:ln w="152400" cap="flat" cmpd="sng">
                <a:solidFill>
                  <a:srgbClr val="43434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cxnSp>
            <p:nvCxnSpPr>
              <p:cNvPr id="160" name="Google Shape;160;p22"/>
              <p:cNvCxnSpPr/>
              <p:nvPr/>
            </p:nvCxnSpPr>
            <p:spPr>
              <a:xfrm rot="10800000">
                <a:off x="5706200" y="4469000"/>
                <a:ext cx="905400" cy="0"/>
              </a:xfrm>
              <a:prstGeom prst="straightConnector1">
                <a:avLst/>
              </a:prstGeom>
              <a:noFill/>
              <a:ln w="114300" cap="flat" cmpd="sng">
                <a:solidFill>
                  <a:srgbClr val="434343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1" name="Google Shape;161;p22"/>
              <p:cNvCxnSpPr/>
              <p:nvPr/>
            </p:nvCxnSpPr>
            <p:spPr>
              <a:xfrm rot="10800000">
                <a:off x="6158900" y="3895500"/>
                <a:ext cx="0" cy="546300"/>
              </a:xfrm>
              <a:prstGeom prst="straightConnector1">
                <a:avLst/>
              </a:prstGeom>
              <a:noFill/>
              <a:ln w="114300" cap="flat" cmpd="sng">
                <a:solidFill>
                  <a:srgbClr val="434343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</p:grpSp>
      <p:sp>
        <p:nvSpPr>
          <p:cNvPr id="162" name="Google Shape;162;p22"/>
          <p:cNvSpPr txBox="1"/>
          <p:nvPr/>
        </p:nvSpPr>
        <p:spPr>
          <a:xfrm>
            <a:off x="503900" y="122338"/>
            <a:ext cx="3639600" cy="3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PAIR-SHARE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  <p:pic>
        <p:nvPicPr>
          <p:cNvPr id="163" name="Google Shape;163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9000" y="107500"/>
            <a:ext cx="353400" cy="353382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22"/>
          <p:cNvSpPr txBox="1"/>
          <p:nvPr/>
        </p:nvSpPr>
        <p:spPr>
          <a:xfrm>
            <a:off x="472400" y="1076175"/>
            <a:ext cx="2894400" cy="164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000">
                <a:latin typeface="Rubik"/>
                <a:ea typeface="Rubik"/>
                <a:cs typeface="Rubik"/>
                <a:sym typeface="Rubik"/>
              </a:rPr>
              <a:t>Why should </a:t>
            </a:r>
            <a:br>
              <a:rPr lang="en" sz="3000">
                <a:latin typeface="Rubik"/>
                <a:ea typeface="Rubik"/>
                <a:cs typeface="Rubik"/>
                <a:sym typeface="Rubik"/>
              </a:rPr>
            </a:br>
            <a:r>
              <a:rPr lang="en" sz="3000">
                <a:latin typeface="Rubik"/>
                <a:ea typeface="Rubik"/>
                <a:cs typeface="Rubik"/>
                <a:sym typeface="Rubik"/>
              </a:rPr>
              <a:t>we take a break from technology sometimes? </a:t>
            </a:r>
            <a:endParaRPr sz="3000">
              <a:latin typeface="Rubik"/>
              <a:ea typeface="Rubik"/>
              <a:cs typeface="Rubik"/>
              <a:sym typeface="Rubik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9" name="Google Shape;169;p23"/>
          <p:cNvGrpSpPr/>
          <p:nvPr/>
        </p:nvGrpSpPr>
        <p:grpSpPr>
          <a:xfrm>
            <a:off x="3542263" y="941850"/>
            <a:ext cx="5259300" cy="3527150"/>
            <a:chOff x="3542263" y="941850"/>
            <a:chExt cx="5259300" cy="3527150"/>
          </a:xfrm>
        </p:grpSpPr>
        <p:pic>
          <p:nvPicPr>
            <p:cNvPr id="170" name="Google Shape;170;p2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3583552" y="941850"/>
              <a:ext cx="5209501" cy="2917649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71" name="Google Shape;171;p23"/>
            <p:cNvGrpSpPr/>
            <p:nvPr/>
          </p:nvGrpSpPr>
          <p:grpSpPr>
            <a:xfrm>
              <a:off x="3542263" y="941850"/>
              <a:ext cx="5259300" cy="3527150"/>
              <a:chOff x="3542263" y="941850"/>
              <a:chExt cx="5259300" cy="3527150"/>
            </a:xfrm>
          </p:grpSpPr>
          <p:sp>
            <p:nvSpPr>
              <p:cNvPr id="172" name="Google Shape;172;p23"/>
              <p:cNvSpPr/>
              <p:nvPr/>
            </p:nvSpPr>
            <p:spPr>
              <a:xfrm>
                <a:off x="3542263" y="941850"/>
                <a:ext cx="5259300" cy="2960100"/>
              </a:xfrm>
              <a:prstGeom prst="rect">
                <a:avLst/>
              </a:prstGeom>
              <a:noFill/>
              <a:ln w="152400" cap="flat" cmpd="sng">
                <a:solidFill>
                  <a:srgbClr val="43434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cxnSp>
            <p:nvCxnSpPr>
              <p:cNvPr id="173" name="Google Shape;173;p23"/>
              <p:cNvCxnSpPr/>
              <p:nvPr/>
            </p:nvCxnSpPr>
            <p:spPr>
              <a:xfrm rot="10800000">
                <a:off x="5706200" y="4469000"/>
                <a:ext cx="905400" cy="0"/>
              </a:xfrm>
              <a:prstGeom prst="straightConnector1">
                <a:avLst/>
              </a:prstGeom>
              <a:noFill/>
              <a:ln w="114300" cap="flat" cmpd="sng">
                <a:solidFill>
                  <a:srgbClr val="434343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4" name="Google Shape;174;p23"/>
              <p:cNvCxnSpPr/>
              <p:nvPr/>
            </p:nvCxnSpPr>
            <p:spPr>
              <a:xfrm rot="10800000">
                <a:off x="6158900" y="3895500"/>
                <a:ext cx="0" cy="546300"/>
              </a:xfrm>
              <a:prstGeom prst="straightConnector1">
                <a:avLst/>
              </a:prstGeom>
              <a:noFill/>
              <a:ln w="114300" cap="flat" cmpd="sng">
                <a:solidFill>
                  <a:srgbClr val="434343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</p:grpSp>
      <p:sp>
        <p:nvSpPr>
          <p:cNvPr id="175" name="Google Shape;175;p23"/>
          <p:cNvSpPr txBox="1"/>
          <p:nvPr/>
        </p:nvSpPr>
        <p:spPr>
          <a:xfrm>
            <a:off x="503900" y="122338"/>
            <a:ext cx="3639600" cy="3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PAIR-SHARE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  <p:pic>
        <p:nvPicPr>
          <p:cNvPr id="176" name="Google Shape;176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9000" y="107500"/>
            <a:ext cx="353400" cy="353382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23"/>
          <p:cNvSpPr txBox="1"/>
          <p:nvPr/>
        </p:nvSpPr>
        <p:spPr>
          <a:xfrm>
            <a:off x="472400" y="1107225"/>
            <a:ext cx="2925600" cy="164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000">
                <a:latin typeface="Rubik"/>
                <a:ea typeface="Rubik"/>
                <a:cs typeface="Rubik"/>
                <a:sym typeface="Rubik"/>
              </a:rPr>
              <a:t>Why shouldn't you open a message from someone you don't know?</a:t>
            </a:r>
            <a:endParaRPr sz="3000">
              <a:latin typeface="Rubik"/>
              <a:ea typeface="Rubik"/>
              <a:cs typeface="Rubik"/>
              <a:sym typeface="Rubik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2" name="Google Shape;182;p24"/>
          <p:cNvGrpSpPr/>
          <p:nvPr/>
        </p:nvGrpSpPr>
        <p:grpSpPr>
          <a:xfrm>
            <a:off x="3542263" y="941850"/>
            <a:ext cx="5259300" cy="3527150"/>
            <a:chOff x="3542263" y="941850"/>
            <a:chExt cx="5259300" cy="3527150"/>
          </a:xfrm>
        </p:grpSpPr>
        <p:pic>
          <p:nvPicPr>
            <p:cNvPr id="183" name="Google Shape;183;p2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3612425" y="994750"/>
              <a:ext cx="5132927" cy="2883974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84" name="Google Shape;184;p24"/>
            <p:cNvGrpSpPr/>
            <p:nvPr/>
          </p:nvGrpSpPr>
          <p:grpSpPr>
            <a:xfrm>
              <a:off x="3542263" y="941850"/>
              <a:ext cx="5259300" cy="3527150"/>
              <a:chOff x="3542263" y="941850"/>
              <a:chExt cx="5259300" cy="3527150"/>
            </a:xfrm>
          </p:grpSpPr>
          <p:sp>
            <p:nvSpPr>
              <p:cNvPr id="185" name="Google Shape;185;p24"/>
              <p:cNvSpPr/>
              <p:nvPr/>
            </p:nvSpPr>
            <p:spPr>
              <a:xfrm>
                <a:off x="3542263" y="941850"/>
                <a:ext cx="5259300" cy="2960100"/>
              </a:xfrm>
              <a:prstGeom prst="rect">
                <a:avLst/>
              </a:prstGeom>
              <a:noFill/>
              <a:ln w="152400" cap="flat" cmpd="sng">
                <a:solidFill>
                  <a:srgbClr val="43434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cxnSp>
            <p:nvCxnSpPr>
              <p:cNvPr id="186" name="Google Shape;186;p24"/>
              <p:cNvCxnSpPr/>
              <p:nvPr/>
            </p:nvCxnSpPr>
            <p:spPr>
              <a:xfrm rot="10800000">
                <a:off x="5706200" y="4469000"/>
                <a:ext cx="905400" cy="0"/>
              </a:xfrm>
              <a:prstGeom prst="straightConnector1">
                <a:avLst/>
              </a:prstGeom>
              <a:noFill/>
              <a:ln w="114300" cap="flat" cmpd="sng">
                <a:solidFill>
                  <a:srgbClr val="434343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7" name="Google Shape;187;p24"/>
              <p:cNvCxnSpPr/>
              <p:nvPr/>
            </p:nvCxnSpPr>
            <p:spPr>
              <a:xfrm rot="10800000">
                <a:off x="6158900" y="3895500"/>
                <a:ext cx="0" cy="546300"/>
              </a:xfrm>
              <a:prstGeom prst="straightConnector1">
                <a:avLst/>
              </a:prstGeom>
              <a:noFill/>
              <a:ln w="114300" cap="flat" cmpd="sng">
                <a:solidFill>
                  <a:srgbClr val="434343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</p:grpSp>
      <p:sp>
        <p:nvSpPr>
          <p:cNvPr id="188" name="Google Shape;188;p24"/>
          <p:cNvSpPr txBox="1"/>
          <p:nvPr/>
        </p:nvSpPr>
        <p:spPr>
          <a:xfrm>
            <a:off x="503900" y="122338"/>
            <a:ext cx="3639600" cy="3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PAIR-SHARE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  <p:pic>
        <p:nvPicPr>
          <p:cNvPr id="189" name="Google Shape;189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9000" y="107500"/>
            <a:ext cx="353400" cy="353382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24"/>
          <p:cNvSpPr txBox="1"/>
          <p:nvPr/>
        </p:nvSpPr>
        <p:spPr>
          <a:xfrm>
            <a:off x="503900" y="1241750"/>
            <a:ext cx="2635800" cy="164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000">
                <a:latin typeface="Rubik"/>
                <a:ea typeface="Rubik"/>
                <a:cs typeface="Rubik"/>
                <a:sym typeface="Rubik"/>
              </a:rPr>
              <a:t>Why is it important </a:t>
            </a:r>
            <a:br>
              <a:rPr lang="en" sz="3000">
                <a:latin typeface="Rubik"/>
                <a:ea typeface="Rubik"/>
                <a:cs typeface="Rubik"/>
                <a:sym typeface="Rubik"/>
              </a:rPr>
            </a:br>
            <a:r>
              <a:rPr lang="en" sz="3000">
                <a:latin typeface="Rubik"/>
                <a:ea typeface="Rubik"/>
                <a:cs typeface="Rubik"/>
                <a:sym typeface="Rubik"/>
              </a:rPr>
              <a:t>to be kind online?</a:t>
            </a:r>
            <a:endParaRPr sz="3000">
              <a:latin typeface="Rubik"/>
              <a:ea typeface="Rubik"/>
              <a:cs typeface="Rubik"/>
              <a:sym typeface="Rubik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" name="Google Shape;195;p25"/>
          <p:cNvGrpSpPr/>
          <p:nvPr/>
        </p:nvGrpSpPr>
        <p:grpSpPr>
          <a:xfrm>
            <a:off x="3542263" y="941841"/>
            <a:ext cx="5300713" cy="3527159"/>
            <a:chOff x="3542263" y="941841"/>
            <a:chExt cx="5300713" cy="3527159"/>
          </a:xfrm>
        </p:grpSpPr>
        <p:pic>
          <p:nvPicPr>
            <p:cNvPr id="196" name="Google Shape;196;p2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3583675" y="941841"/>
              <a:ext cx="5259301" cy="295291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97" name="Google Shape;197;p25"/>
            <p:cNvGrpSpPr/>
            <p:nvPr/>
          </p:nvGrpSpPr>
          <p:grpSpPr>
            <a:xfrm>
              <a:off x="3542263" y="941850"/>
              <a:ext cx="5259300" cy="3527150"/>
              <a:chOff x="3542263" y="941850"/>
              <a:chExt cx="5259300" cy="3527150"/>
            </a:xfrm>
          </p:grpSpPr>
          <p:sp>
            <p:nvSpPr>
              <p:cNvPr id="198" name="Google Shape;198;p25"/>
              <p:cNvSpPr/>
              <p:nvPr/>
            </p:nvSpPr>
            <p:spPr>
              <a:xfrm>
                <a:off x="3542263" y="941850"/>
                <a:ext cx="5259300" cy="2960100"/>
              </a:xfrm>
              <a:prstGeom prst="rect">
                <a:avLst/>
              </a:prstGeom>
              <a:noFill/>
              <a:ln w="152400" cap="flat" cmpd="sng">
                <a:solidFill>
                  <a:srgbClr val="43434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cxnSp>
            <p:nvCxnSpPr>
              <p:cNvPr id="199" name="Google Shape;199;p25"/>
              <p:cNvCxnSpPr/>
              <p:nvPr/>
            </p:nvCxnSpPr>
            <p:spPr>
              <a:xfrm rot="10800000">
                <a:off x="5706200" y="4469000"/>
                <a:ext cx="905400" cy="0"/>
              </a:xfrm>
              <a:prstGeom prst="straightConnector1">
                <a:avLst/>
              </a:prstGeom>
              <a:noFill/>
              <a:ln w="114300" cap="flat" cmpd="sng">
                <a:solidFill>
                  <a:srgbClr val="434343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0" name="Google Shape;200;p25"/>
              <p:cNvCxnSpPr/>
              <p:nvPr/>
            </p:nvCxnSpPr>
            <p:spPr>
              <a:xfrm rot="10800000">
                <a:off x="6158900" y="3895500"/>
                <a:ext cx="0" cy="546300"/>
              </a:xfrm>
              <a:prstGeom prst="straightConnector1">
                <a:avLst/>
              </a:prstGeom>
              <a:noFill/>
              <a:ln w="114300" cap="flat" cmpd="sng">
                <a:solidFill>
                  <a:srgbClr val="434343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</p:grpSp>
      <p:sp>
        <p:nvSpPr>
          <p:cNvPr id="201" name="Google Shape;201;p25"/>
          <p:cNvSpPr txBox="1"/>
          <p:nvPr/>
        </p:nvSpPr>
        <p:spPr>
          <a:xfrm>
            <a:off x="503900" y="122338"/>
            <a:ext cx="3639600" cy="3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PAIR-SHARE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  <p:pic>
        <p:nvPicPr>
          <p:cNvPr id="202" name="Google Shape;202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9000" y="107500"/>
            <a:ext cx="353400" cy="353382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25"/>
          <p:cNvSpPr txBox="1"/>
          <p:nvPr/>
        </p:nvSpPr>
        <p:spPr>
          <a:xfrm>
            <a:off x="472400" y="1158950"/>
            <a:ext cx="2904900" cy="164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000">
                <a:latin typeface="Rubik"/>
                <a:ea typeface="Rubik"/>
                <a:cs typeface="Rubik"/>
                <a:sym typeface="Rubik"/>
              </a:rPr>
              <a:t>Why shouldn't you share your username and password with other people?</a:t>
            </a:r>
            <a:endParaRPr sz="3000">
              <a:latin typeface="Rubik"/>
              <a:ea typeface="Rubik"/>
              <a:cs typeface="Rubik"/>
              <a:sym typeface="Rubik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8" name="Google Shape;208;p26"/>
          <p:cNvGrpSpPr/>
          <p:nvPr/>
        </p:nvGrpSpPr>
        <p:grpSpPr>
          <a:xfrm>
            <a:off x="3542263" y="941850"/>
            <a:ext cx="5259300" cy="3527150"/>
            <a:chOff x="3542263" y="941850"/>
            <a:chExt cx="5259300" cy="3527150"/>
          </a:xfrm>
        </p:grpSpPr>
        <p:pic>
          <p:nvPicPr>
            <p:cNvPr id="209" name="Google Shape;209;p2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3619575" y="984425"/>
              <a:ext cx="5115422" cy="28657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210" name="Google Shape;210;p26"/>
            <p:cNvGrpSpPr/>
            <p:nvPr/>
          </p:nvGrpSpPr>
          <p:grpSpPr>
            <a:xfrm>
              <a:off x="3542263" y="941850"/>
              <a:ext cx="5259300" cy="3527150"/>
              <a:chOff x="3542263" y="941850"/>
              <a:chExt cx="5259300" cy="3527150"/>
            </a:xfrm>
          </p:grpSpPr>
          <p:sp>
            <p:nvSpPr>
              <p:cNvPr id="211" name="Google Shape;211;p26"/>
              <p:cNvSpPr/>
              <p:nvPr/>
            </p:nvSpPr>
            <p:spPr>
              <a:xfrm>
                <a:off x="3542263" y="941850"/>
                <a:ext cx="5259300" cy="2960100"/>
              </a:xfrm>
              <a:prstGeom prst="rect">
                <a:avLst/>
              </a:prstGeom>
              <a:noFill/>
              <a:ln w="152400" cap="flat" cmpd="sng">
                <a:solidFill>
                  <a:srgbClr val="43434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cxnSp>
            <p:nvCxnSpPr>
              <p:cNvPr id="212" name="Google Shape;212;p26"/>
              <p:cNvCxnSpPr/>
              <p:nvPr/>
            </p:nvCxnSpPr>
            <p:spPr>
              <a:xfrm rot="10800000">
                <a:off x="5706200" y="4469000"/>
                <a:ext cx="905400" cy="0"/>
              </a:xfrm>
              <a:prstGeom prst="straightConnector1">
                <a:avLst/>
              </a:prstGeom>
              <a:noFill/>
              <a:ln w="114300" cap="flat" cmpd="sng">
                <a:solidFill>
                  <a:srgbClr val="434343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13" name="Google Shape;213;p26"/>
              <p:cNvCxnSpPr/>
              <p:nvPr/>
            </p:nvCxnSpPr>
            <p:spPr>
              <a:xfrm rot="10800000">
                <a:off x="6158900" y="3895500"/>
                <a:ext cx="0" cy="546300"/>
              </a:xfrm>
              <a:prstGeom prst="straightConnector1">
                <a:avLst/>
              </a:prstGeom>
              <a:noFill/>
              <a:ln w="114300" cap="flat" cmpd="sng">
                <a:solidFill>
                  <a:srgbClr val="434343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</p:grpSp>
      <p:sp>
        <p:nvSpPr>
          <p:cNvPr id="214" name="Google Shape;214;p26"/>
          <p:cNvSpPr txBox="1"/>
          <p:nvPr/>
        </p:nvSpPr>
        <p:spPr>
          <a:xfrm>
            <a:off x="503900" y="122338"/>
            <a:ext cx="3639600" cy="3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PAIR-SHARE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  <p:pic>
        <p:nvPicPr>
          <p:cNvPr id="215" name="Google Shape;215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9000" y="107500"/>
            <a:ext cx="353400" cy="353382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26"/>
          <p:cNvSpPr txBox="1"/>
          <p:nvPr/>
        </p:nvSpPr>
        <p:spPr>
          <a:xfrm>
            <a:off x="503900" y="1127900"/>
            <a:ext cx="2894400" cy="164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000">
                <a:latin typeface="Rubik"/>
                <a:ea typeface="Rubik"/>
                <a:cs typeface="Rubik"/>
                <a:sym typeface="Rubik"/>
              </a:rPr>
              <a:t>How do you communicate with friends and family online?</a:t>
            </a:r>
            <a:endParaRPr sz="3000">
              <a:latin typeface="Rubik"/>
              <a:ea typeface="Rubik"/>
              <a:cs typeface="Rubik"/>
              <a:sym typeface="Rubik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7"/>
          <p:cNvSpPr/>
          <p:nvPr/>
        </p:nvSpPr>
        <p:spPr>
          <a:xfrm>
            <a:off x="52" y="0"/>
            <a:ext cx="9144000" cy="4666800"/>
          </a:xfrm>
          <a:prstGeom prst="rect">
            <a:avLst/>
          </a:prstGeom>
          <a:solidFill>
            <a:srgbClr val="C6C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27"/>
          <p:cNvSpPr txBox="1"/>
          <p:nvPr/>
        </p:nvSpPr>
        <p:spPr>
          <a:xfrm>
            <a:off x="569575" y="190700"/>
            <a:ext cx="1779000" cy="35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REFLECT HANDOUT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  <p:pic>
        <p:nvPicPr>
          <p:cNvPr id="223" name="Google Shape;223;p27"/>
          <p:cNvPicPr preferRelativeResize="0"/>
          <p:nvPr/>
        </p:nvPicPr>
        <p:blipFill rotWithShape="1">
          <a:blip r:embed="rId3">
            <a:alphaModFix/>
          </a:blip>
          <a:srcRect l="-16098" t="9914" r="-10164" b="927"/>
          <a:stretch/>
        </p:blipFill>
        <p:spPr>
          <a:xfrm>
            <a:off x="7274350" y="0"/>
            <a:ext cx="1691548" cy="18581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0950" y="172250"/>
            <a:ext cx="390300" cy="390300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27"/>
          <p:cNvSpPr txBox="1"/>
          <p:nvPr/>
        </p:nvSpPr>
        <p:spPr>
          <a:xfrm>
            <a:off x="0" y="930550"/>
            <a:ext cx="91440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latin typeface="Rubik"/>
                <a:ea typeface="Rubik"/>
                <a:cs typeface="Rubik"/>
                <a:sym typeface="Rubik"/>
              </a:rPr>
              <a:t>Pause &amp; Think Moment</a:t>
            </a:r>
            <a:endParaRPr sz="3600"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226" name="Google Shape;226;p27"/>
          <p:cNvSpPr txBox="1"/>
          <p:nvPr/>
        </p:nvSpPr>
        <p:spPr>
          <a:xfrm rot="2576">
            <a:off x="339674" y="1862325"/>
            <a:ext cx="3603001" cy="117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800" b="1">
                <a:latin typeface="Lato"/>
                <a:ea typeface="Lato"/>
                <a:cs typeface="Lato"/>
                <a:sym typeface="Lato"/>
              </a:rPr>
              <a:t>Draw</a:t>
            </a:r>
            <a:r>
              <a:rPr lang="en" sz="1800">
                <a:latin typeface="Lato"/>
                <a:ea typeface="Lato"/>
                <a:cs typeface="Lato"/>
                <a:sym typeface="Lato"/>
              </a:rPr>
              <a:t> a picture to show how you will be like one of the Digital Citizens next time you're online. </a:t>
            </a:r>
            <a:endParaRPr sz="18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27" name="Google Shape;227;p27"/>
          <p:cNvSpPr txBox="1"/>
          <p:nvPr/>
        </p:nvSpPr>
        <p:spPr>
          <a:xfrm rot="2576">
            <a:off x="5223099" y="1862325"/>
            <a:ext cx="3603001" cy="117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800" b="1">
                <a:latin typeface="Lato"/>
                <a:ea typeface="Lato"/>
                <a:cs typeface="Lato"/>
                <a:sym typeface="Lato"/>
              </a:rPr>
              <a:t>Write </a:t>
            </a:r>
            <a:r>
              <a:rPr lang="en" sz="1800">
                <a:latin typeface="Lato"/>
                <a:ea typeface="Lato"/>
                <a:cs typeface="Lato"/>
                <a:sym typeface="Lato"/>
              </a:rPr>
              <a:t>about how you will be like one of the Digital Citizens next time you're online.</a:t>
            </a:r>
            <a:endParaRPr sz="1800"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228" name="Google Shape;228;p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84050" y="3305140"/>
            <a:ext cx="390300" cy="8544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2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1848076">
            <a:off x="1801025" y="3280753"/>
            <a:ext cx="527750" cy="957616"/>
          </a:xfrm>
          <a:prstGeom prst="rect">
            <a:avLst/>
          </a:prstGeom>
          <a:noFill/>
          <a:ln>
            <a:noFill/>
          </a:ln>
        </p:spPr>
      </p:pic>
      <p:sp>
        <p:nvSpPr>
          <p:cNvPr id="230" name="Google Shape;230;p27"/>
          <p:cNvSpPr txBox="1"/>
          <p:nvPr/>
        </p:nvSpPr>
        <p:spPr>
          <a:xfrm>
            <a:off x="3909450" y="1860975"/>
            <a:ext cx="1325100" cy="99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 b="1">
                <a:latin typeface="Indie Flower"/>
                <a:ea typeface="Indie Flower"/>
                <a:cs typeface="Indie Flower"/>
                <a:sym typeface="Indie Flower"/>
              </a:rPr>
              <a:t>and</a:t>
            </a:r>
            <a:endParaRPr sz="4800" b="1">
              <a:latin typeface="Indie Flower"/>
              <a:ea typeface="Indie Flower"/>
              <a:cs typeface="Indie Flower"/>
              <a:sym typeface="Indie Flower"/>
            </a:endParaRPr>
          </a:p>
        </p:txBody>
      </p:sp>
      <p:pic>
        <p:nvPicPr>
          <p:cNvPr id="231" name="Google Shape;231;p27"/>
          <p:cNvPicPr preferRelativeResize="0"/>
          <p:nvPr/>
        </p:nvPicPr>
        <p:blipFill rotWithShape="1">
          <a:blip r:embed="rId7">
            <a:alphaModFix/>
          </a:blip>
          <a:srcRect l="6" t="9408" r="38356" b="-7207"/>
          <a:stretch/>
        </p:blipFill>
        <p:spPr>
          <a:xfrm flipH="1">
            <a:off x="2" y="3130075"/>
            <a:ext cx="889598" cy="1464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27"/>
          <p:cNvPicPr preferRelativeResize="0"/>
          <p:nvPr/>
        </p:nvPicPr>
        <p:blipFill rotWithShape="1">
          <a:blip r:embed="rId8">
            <a:alphaModFix/>
          </a:blip>
          <a:srcRect l="-15620" t="8988" r="59472" b="43456"/>
          <a:stretch/>
        </p:blipFill>
        <p:spPr>
          <a:xfrm>
            <a:off x="8087471" y="3213175"/>
            <a:ext cx="1056530" cy="1391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27"/>
          <p:cNvPicPr preferRelativeResize="0"/>
          <p:nvPr/>
        </p:nvPicPr>
        <p:blipFill rotWithShape="1">
          <a:blip r:embed="rId9">
            <a:alphaModFix/>
          </a:blip>
          <a:srcRect l="21094" r="21094" b="66866"/>
          <a:stretch/>
        </p:blipFill>
        <p:spPr>
          <a:xfrm rot="10800000">
            <a:off x="4012238" y="1"/>
            <a:ext cx="1119625" cy="916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27"/>
          <p:cNvPicPr preferRelativeResize="0"/>
          <p:nvPr/>
        </p:nvPicPr>
        <p:blipFill rotWithShape="1">
          <a:blip r:embed="rId10">
            <a:alphaModFix/>
          </a:blip>
          <a:srcRect l="10443" t="1005" r="10435" b="41891"/>
          <a:stretch/>
        </p:blipFill>
        <p:spPr>
          <a:xfrm>
            <a:off x="2552325" y="3632801"/>
            <a:ext cx="1325100" cy="1173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27"/>
          <p:cNvPicPr preferRelativeResize="0"/>
          <p:nvPr/>
        </p:nvPicPr>
        <p:blipFill rotWithShape="1">
          <a:blip r:embed="rId11">
            <a:alphaModFix/>
          </a:blip>
          <a:srcRect b="35199"/>
          <a:stretch/>
        </p:blipFill>
        <p:spPr>
          <a:xfrm>
            <a:off x="4904613" y="3504950"/>
            <a:ext cx="1499014" cy="12748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igCit 2.0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gCit 2.0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168</Words>
  <Application>Microsoft Office PowerPoint</Application>
  <PresentationFormat>On-screen Show (16:9)</PresentationFormat>
  <Paragraphs>33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Indie Flower</vt:lpstr>
      <vt:lpstr>Rubik Light</vt:lpstr>
      <vt:lpstr>Lato</vt:lpstr>
      <vt:lpstr>Rubik</vt:lpstr>
      <vt:lpstr>DigCit 2.0</vt:lpstr>
      <vt:lpstr>DigCit 2.0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</dc:creator>
  <cp:lastModifiedBy>Head</cp:lastModifiedBy>
  <cp:revision>1</cp:revision>
  <dcterms:modified xsi:type="dcterms:W3CDTF">2021-05-04T19:17:23Z</dcterms:modified>
</cp:coreProperties>
</file>