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handoutMasterIdLst>
    <p:handoutMasterId r:id="rId12"/>
  </p:handoutMasterIdLst>
  <p:sldIdLst>
    <p:sldId id="256" r:id="rId5"/>
    <p:sldId id="272" r:id="rId6"/>
    <p:sldId id="273" r:id="rId7"/>
    <p:sldId id="274" r:id="rId8"/>
    <p:sldId id="275" r:id="rId9"/>
    <p:sldId id="276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CC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06" autoAdjust="0"/>
    <p:restoredTop sz="94660"/>
  </p:normalViewPr>
  <p:slideViewPr>
    <p:cSldViewPr>
      <p:cViewPr varScale="1">
        <p:scale>
          <a:sx n="82" d="100"/>
          <a:sy n="82" d="100"/>
        </p:scale>
        <p:origin x="1517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 Watkins" userId="25d3bb31-f02f-4013-9d1f-97362cd412d0" providerId="ADAL" clId="{B7BC82A3-FE76-43CC-8E49-79A81F55B5D4}"/>
    <pc:docChg chg="undo custSel addSld modSld">
      <pc:chgData name="Sue Watkins" userId="25d3bb31-f02f-4013-9d1f-97362cd412d0" providerId="ADAL" clId="{B7BC82A3-FE76-43CC-8E49-79A81F55B5D4}" dt="2023-04-24T15:59:37.150" v="2445"/>
      <pc:docMkLst>
        <pc:docMk/>
      </pc:docMkLst>
      <pc:sldChg chg="modSp add">
        <pc:chgData name="Sue Watkins" userId="25d3bb31-f02f-4013-9d1f-97362cd412d0" providerId="ADAL" clId="{B7BC82A3-FE76-43CC-8E49-79A81F55B5D4}" dt="2023-04-24T07:24:49.349" v="586" actId="20577"/>
        <pc:sldMkLst>
          <pc:docMk/>
          <pc:sldMk cId="3770791708" sldId="272"/>
        </pc:sldMkLst>
        <pc:spChg chg="mod">
          <ac:chgData name="Sue Watkins" userId="25d3bb31-f02f-4013-9d1f-97362cd412d0" providerId="ADAL" clId="{B7BC82A3-FE76-43CC-8E49-79A81F55B5D4}" dt="2023-04-24T07:20:28.733" v="5" actId="20577"/>
          <ac:spMkLst>
            <pc:docMk/>
            <pc:sldMk cId="3770791708" sldId="272"/>
            <ac:spMk id="2" creationId="{F5B07154-457E-4E83-9EAA-3E2FD0D45DCD}"/>
          </ac:spMkLst>
        </pc:spChg>
        <pc:spChg chg="mod">
          <ac:chgData name="Sue Watkins" userId="25d3bb31-f02f-4013-9d1f-97362cd412d0" providerId="ADAL" clId="{B7BC82A3-FE76-43CC-8E49-79A81F55B5D4}" dt="2023-04-24T07:24:49.349" v="586" actId="20577"/>
          <ac:spMkLst>
            <pc:docMk/>
            <pc:sldMk cId="3770791708" sldId="272"/>
            <ac:spMk id="3" creationId="{71F8A909-2DF9-485D-BF3A-E442F6C2B323}"/>
          </ac:spMkLst>
        </pc:spChg>
      </pc:sldChg>
      <pc:sldChg chg="modSp add modAnim">
        <pc:chgData name="Sue Watkins" userId="25d3bb31-f02f-4013-9d1f-97362cd412d0" providerId="ADAL" clId="{B7BC82A3-FE76-43CC-8E49-79A81F55B5D4}" dt="2023-04-24T15:59:20.963" v="2443"/>
        <pc:sldMkLst>
          <pc:docMk/>
          <pc:sldMk cId="1274000736" sldId="273"/>
        </pc:sldMkLst>
        <pc:spChg chg="mod">
          <ac:chgData name="Sue Watkins" userId="25d3bb31-f02f-4013-9d1f-97362cd412d0" providerId="ADAL" clId="{B7BC82A3-FE76-43CC-8E49-79A81F55B5D4}" dt="2023-04-24T07:25:10.388" v="616" actId="20577"/>
          <ac:spMkLst>
            <pc:docMk/>
            <pc:sldMk cId="1274000736" sldId="273"/>
            <ac:spMk id="2" creationId="{F2C8AECB-EBA7-488A-B451-E1E6461F6414}"/>
          </ac:spMkLst>
        </pc:spChg>
        <pc:spChg chg="mod">
          <ac:chgData name="Sue Watkins" userId="25d3bb31-f02f-4013-9d1f-97362cd412d0" providerId="ADAL" clId="{B7BC82A3-FE76-43CC-8E49-79A81F55B5D4}" dt="2023-04-24T07:27:52.170" v="1251" actId="20577"/>
          <ac:spMkLst>
            <pc:docMk/>
            <pc:sldMk cId="1274000736" sldId="273"/>
            <ac:spMk id="3" creationId="{D6FA3C11-0882-47BB-B5CE-17967A4E2A4F}"/>
          </ac:spMkLst>
        </pc:spChg>
      </pc:sldChg>
      <pc:sldChg chg="modSp add modAnim">
        <pc:chgData name="Sue Watkins" userId="25d3bb31-f02f-4013-9d1f-97362cd412d0" providerId="ADAL" clId="{B7BC82A3-FE76-43CC-8E49-79A81F55B5D4}" dt="2023-04-24T15:59:29.792" v="2444"/>
        <pc:sldMkLst>
          <pc:docMk/>
          <pc:sldMk cId="2916417940" sldId="274"/>
        </pc:sldMkLst>
        <pc:spChg chg="mod">
          <ac:chgData name="Sue Watkins" userId="25d3bb31-f02f-4013-9d1f-97362cd412d0" providerId="ADAL" clId="{B7BC82A3-FE76-43CC-8E49-79A81F55B5D4}" dt="2023-04-24T07:28:26.762" v="1296" actId="20577"/>
          <ac:spMkLst>
            <pc:docMk/>
            <pc:sldMk cId="2916417940" sldId="274"/>
            <ac:spMk id="2" creationId="{14082A45-BADA-4A2C-9594-4CAB3020A32F}"/>
          </ac:spMkLst>
        </pc:spChg>
        <pc:spChg chg="mod">
          <ac:chgData name="Sue Watkins" userId="25d3bb31-f02f-4013-9d1f-97362cd412d0" providerId="ADAL" clId="{B7BC82A3-FE76-43CC-8E49-79A81F55B5D4}" dt="2023-04-24T07:30:02.155" v="1633" actId="20577"/>
          <ac:spMkLst>
            <pc:docMk/>
            <pc:sldMk cId="2916417940" sldId="274"/>
            <ac:spMk id="3" creationId="{E8011593-7FC9-44A8-B537-4D72B304FF66}"/>
          </ac:spMkLst>
        </pc:spChg>
      </pc:sldChg>
      <pc:sldChg chg="modSp add modAnim">
        <pc:chgData name="Sue Watkins" userId="25d3bb31-f02f-4013-9d1f-97362cd412d0" providerId="ADAL" clId="{B7BC82A3-FE76-43CC-8E49-79A81F55B5D4}" dt="2023-04-24T15:59:37.150" v="2445"/>
        <pc:sldMkLst>
          <pc:docMk/>
          <pc:sldMk cId="968057" sldId="275"/>
        </pc:sldMkLst>
        <pc:spChg chg="mod">
          <ac:chgData name="Sue Watkins" userId="25d3bb31-f02f-4013-9d1f-97362cd412d0" providerId="ADAL" clId="{B7BC82A3-FE76-43CC-8E49-79A81F55B5D4}" dt="2023-04-24T07:30:16.463" v="1666" actId="20577"/>
          <ac:spMkLst>
            <pc:docMk/>
            <pc:sldMk cId="968057" sldId="275"/>
            <ac:spMk id="2" creationId="{EC161F27-021F-4A27-977A-A4387F8D7690}"/>
          </ac:spMkLst>
        </pc:spChg>
        <pc:spChg chg="mod">
          <ac:chgData name="Sue Watkins" userId="25d3bb31-f02f-4013-9d1f-97362cd412d0" providerId="ADAL" clId="{B7BC82A3-FE76-43CC-8E49-79A81F55B5D4}" dt="2023-04-24T15:56:14.893" v="2352" actId="20577"/>
          <ac:spMkLst>
            <pc:docMk/>
            <pc:sldMk cId="968057" sldId="275"/>
            <ac:spMk id="3" creationId="{D03746C4-9980-4436-88F4-196BB5DA526C}"/>
          </ac:spMkLst>
        </pc:spChg>
      </pc:sldChg>
      <pc:sldChg chg="addSp delSp modSp add">
        <pc:chgData name="Sue Watkins" userId="25d3bb31-f02f-4013-9d1f-97362cd412d0" providerId="ADAL" clId="{B7BC82A3-FE76-43CC-8E49-79A81F55B5D4}" dt="2023-04-24T15:58:25.722" v="2440"/>
        <pc:sldMkLst>
          <pc:docMk/>
          <pc:sldMk cId="1159944006" sldId="276"/>
        </pc:sldMkLst>
        <pc:spChg chg="mod">
          <ac:chgData name="Sue Watkins" userId="25d3bb31-f02f-4013-9d1f-97362cd412d0" providerId="ADAL" clId="{B7BC82A3-FE76-43CC-8E49-79A81F55B5D4}" dt="2023-04-24T15:56:38.864" v="2382" actId="20577"/>
          <ac:spMkLst>
            <pc:docMk/>
            <pc:sldMk cId="1159944006" sldId="276"/>
            <ac:spMk id="2" creationId="{DF234A8E-B446-4B86-8926-6215EAC0AF8B}"/>
          </ac:spMkLst>
        </pc:spChg>
        <pc:spChg chg="del mod">
          <ac:chgData name="Sue Watkins" userId="25d3bb31-f02f-4013-9d1f-97362cd412d0" providerId="ADAL" clId="{B7BC82A3-FE76-43CC-8E49-79A81F55B5D4}" dt="2023-04-24T15:58:25.722" v="2440"/>
          <ac:spMkLst>
            <pc:docMk/>
            <pc:sldMk cId="1159944006" sldId="276"/>
            <ac:spMk id="3" creationId="{1719A09A-49B5-4F7B-B365-F6C335105FBE}"/>
          </ac:spMkLst>
        </pc:spChg>
        <pc:picChg chg="add mod">
          <ac:chgData name="Sue Watkins" userId="25d3bb31-f02f-4013-9d1f-97362cd412d0" providerId="ADAL" clId="{B7BC82A3-FE76-43CC-8E49-79A81F55B5D4}" dt="2023-04-24T15:58:25.722" v="2440"/>
          <ac:picMkLst>
            <pc:docMk/>
            <pc:sldMk cId="1159944006" sldId="276"/>
            <ac:picMk id="4" creationId="{6FADF0C3-4955-469B-9EBB-C4E525ABBE79}"/>
          </ac:picMkLst>
        </pc:picChg>
      </pc:sldChg>
    </pc:docChg>
  </pc:docChgLst>
  <pc:docChgLst>
    <pc:chgData name="Sue Watkins" userId="25d3bb31-f02f-4013-9d1f-97362cd412d0" providerId="ADAL" clId="{6BD8FBFB-AC80-4998-A11C-3301C835B072}"/>
    <pc:docChg chg="modSld">
      <pc:chgData name="Sue Watkins" userId="25d3bb31-f02f-4013-9d1f-97362cd412d0" providerId="ADAL" clId="{6BD8FBFB-AC80-4998-A11C-3301C835B072}" dt="2023-04-27T14:19:35.008" v="0" actId="20577"/>
      <pc:docMkLst>
        <pc:docMk/>
      </pc:docMkLst>
      <pc:sldChg chg="modSp">
        <pc:chgData name="Sue Watkins" userId="25d3bb31-f02f-4013-9d1f-97362cd412d0" providerId="ADAL" clId="{6BD8FBFB-AC80-4998-A11C-3301C835B072}" dt="2023-04-27T14:19:35.008" v="0" actId="20577"/>
        <pc:sldMkLst>
          <pc:docMk/>
          <pc:sldMk cId="2916417940" sldId="274"/>
        </pc:sldMkLst>
        <pc:spChg chg="mod">
          <ac:chgData name="Sue Watkins" userId="25d3bb31-f02f-4013-9d1f-97362cd412d0" providerId="ADAL" clId="{6BD8FBFB-AC80-4998-A11C-3301C835B072}" dt="2023-04-27T14:19:35.008" v="0" actId="20577"/>
          <ac:spMkLst>
            <pc:docMk/>
            <pc:sldMk cId="2916417940" sldId="274"/>
            <ac:spMk id="3" creationId="{E8011593-7FC9-44A8-B537-4D72B304FF6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7C034-B2A9-4179-BCD6-DDDC586FD127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A92E6-4A1A-4315-89C5-3FE330C07F5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774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72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689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89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2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694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8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81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303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880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66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3295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134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525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652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459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849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5C12DBC-0B81-4D65-ACC0-E96BF86BC1D8}" type="datetimeFigureOut">
              <a:rPr lang="en-GB" smtClean="0"/>
              <a:pPr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259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8371" y="2027347"/>
            <a:ext cx="7379828" cy="1872208"/>
          </a:xfrm>
        </p:spPr>
        <p:txBody>
          <a:bodyPr>
            <a:normAutofit/>
          </a:bodyPr>
          <a:lstStyle/>
          <a:p>
            <a:r>
              <a:rPr lang="en-GB" sz="3600" dirty="0"/>
              <a:t>PHONICS  SCREENING  CHECK</a:t>
            </a:r>
            <a:br>
              <a:rPr lang="en-GB" sz="3600" dirty="0"/>
            </a:br>
            <a:r>
              <a:rPr lang="en-GB" sz="3600" dirty="0"/>
              <a:t>INFORMATION FOR PARENTS 2023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5287" y="2564904"/>
            <a:ext cx="8062912" cy="1752600"/>
          </a:xfrm>
        </p:spPr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6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71913" cy="15891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07154-457E-4E83-9EAA-3E2FD0D45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8A909-2DF9-485D-BF3A-E442F6C2B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MONDAY 12</a:t>
            </a:r>
            <a:r>
              <a:rPr lang="en-GB" sz="3600" baseline="30000" dirty="0"/>
              <a:t>TH</a:t>
            </a:r>
            <a:r>
              <a:rPr lang="en-GB" sz="3600" dirty="0"/>
              <a:t>  – FRIDAY 16</a:t>
            </a:r>
            <a:r>
              <a:rPr lang="en-GB" sz="3600" baseline="30000" dirty="0"/>
              <a:t>TH</a:t>
            </a:r>
            <a:r>
              <a:rPr lang="en-GB" sz="3600" dirty="0"/>
              <a:t> JUNE</a:t>
            </a:r>
          </a:p>
          <a:p>
            <a:r>
              <a:rPr lang="en-GB" sz="3600" dirty="0"/>
              <a:t>Tests will take place throughout the week, during the mornings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0791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8AECB-EBA7-488A-B451-E1E6461F6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happen?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A3C11-0882-47BB-B5CE-17967A4E2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 are tested on a 1:1 basis, by their class teacher or a teacher who is well known to them</a:t>
            </a:r>
          </a:p>
          <a:p>
            <a:r>
              <a:rPr lang="en-GB" dirty="0"/>
              <a:t>They read words aloud from a booklet</a:t>
            </a:r>
          </a:p>
          <a:p>
            <a:r>
              <a:rPr lang="en-GB" dirty="0"/>
              <a:t>There is a practice page to familiarise and make sure the child is comfortable and confident</a:t>
            </a:r>
          </a:p>
          <a:p>
            <a:r>
              <a:rPr lang="en-GB" dirty="0"/>
              <a:t>No prompts are given, but the process is gentle and supportive</a:t>
            </a:r>
          </a:p>
          <a:p>
            <a:r>
              <a:rPr lang="en-GB" dirty="0"/>
              <a:t>The teacher keeps a tick list as the child reads – all words are ticked, so there is no off-putting crosses!</a:t>
            </a:r>
          </a:p>
          <a:p>
            <a:r>
              <a:rPr lang="en-GB" dirty="0"/>
              <a:t>The child does not see the list or know their score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000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82A45-BADA-4A2C-9594-4CAB3020A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the booklet look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11593-7FC9-44A8-B537-4D72B304FF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are forty words to read</a:t>
            </a:r>
          </a:p>
          <a:p>
            <a:r>
              <a:rPr lang="en-GB" dirty="0"/>
              <a:t>They are set out clearly, four words to a page</a:t>
            </a:r>
          </a:p>
          <a:p>
            <a:r>
              <a:rPr lang="en-GB" dirty="0"/>
              <a:t>Some words are real and some are “pseudo-words”, also known as “nonsense” or “alien” words</a:t>
            </a:r>
          </a:p>
          <a:p>
            <a:r>
              <a:rPr lang="en-GB" dirty="0"/>
              <a:t>The non-words have a picture of an alien beside them, so the child knows that will not “make sense”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6417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61F27-021F-4A27-977A-A4387F8D7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format of the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3746C4-9980-4436-88F4-196BB5DA52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is no time limit </a:t>
            </a:r>
          </a:p>
          <a:p>
            <a:r>
              <a:rPr lang="en-GB" dirty="0"/>
              <a:t>Children read through each page, word by word</a:t>
            </a:r>
          </a:p>
          <a:p>
            <a:r>
              <a:rPr lang="en-GB" dirty="0"/>
              <a:t>They are allowed to sound out, but they must say the whole word with no “gaps” in order to be marked correct</a:t>
            </a:r>
          </a:p>
          <a:p>
            <a:r>
              <a:rPr lang="en-GB" dirty="0"/>
              <a:t>Teachers have a form to tick – either the correct or incorrect column</a:t>
            </a:r>
          </a:p>
          <a:p>
            <a:r>
              <a:rPr lang="en-GB" dirty="0"/>
              <a:t>A total out of forty is noted at the end of the check</a:t>
            </a:r>
          </a:p>
          <a:p>
            <a:r>
              <a:rPr lang="en-GB" dirty="0"/>
              <a:t>This is reported to parents as </a:t>
            </a:r>
            <a:r>
              <a:rPr lang="en-GB" b="1" i="1" dirty="0"/>
              <a:t>meeting</a:t>
            </a:r>
            <a:r>
              <a:rPr lang="en-GB" dirty="0"/>
              <a:t> or </a:t>
            </a:r>
            <a:r>
              <a:rPr lang="en-GB" b="1" i="1" dirty="0"/>
              <a:t>not meeting </a:t>
            </a:r>
            <a:r>
              <a:rPr lang="en-GB" dirty="0"/>
              <a:t>the standard, along with the actual score, with your child’s annual report in July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8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34A8E-B446-4B86-8926-6215EAC0A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So, what do they look like?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FADF0C3-4955-469B-9EBB-C4E525ABBE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6156" y="2224881"/>
            <a:ext cx="7362825" cy="355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944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for your time…any questions?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2204864"/>
            <a:ext cx="7379186" cy="41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241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255A96E6120740B1E6CBAC606BD750" ma:contentTypeVersion="12" ma:contentTypeDescription="Create a new document." ma:contentTypeScope="" ma:versionID="85b254c0fe03faefc7d3cdc9aa656a78">
  <xsd:schema xmlns:xsd="http://www.w3.org/2001/XMLSchema" xmlns:xs="http://www.w3.org/2001/XMLSchema" xmlns:p="http://schemas.microsoft.com/office/2006/metadata/properties" xmlns:ns3="db8955e4-da99-4cd6-af02-583e826d2a6f" targetNamespace="http://schemas.microsoft.com/office/2006/metadata/properties" ma:root="true" ma:fieldsID="91567a9e1b27cb76142cc56abc035beb" ns3:_="">
    <xsd:import namespace="db8955e4-da99-4cd6-af02-583e826d2a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8955e4-da99-4cd6-af02-583e826d2a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b8955e4-da99-4cd6-af02-583e826d2a6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E98202-B6C3-4E08-A510-44A95F996A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b8955e4-da99-4cd6-af02-583e826d2a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917332-437D-48A4-8A66-884FC580039E}">
  <ds:schemaRefs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db8955e4-da99-4cd6-af02-583e826d2a6f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F4248B3-F87A-4323-B703-99D228B355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2676</TotalTime>
  <Words>310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Berlin Sans FB</vt:lpstr>
      <vt:lpstr>Calibri</vt:lpstr>
      <vt:lpstr>Corbel</vt:lpstr>
      <vt:lpstr>Depth</vt:lpstr>
      <vt:lpstr>PHONICS  SCREENING  CHECK INFORMATION FOR PARENTS 2023</vt:lpstr>
      <vt:lpstr>DATES</vt:lpstr>
      <vt:lpstr>What will happen?</vt:lpstr>
      <vt:lpstr>What does the booklet look like?</vt:lpstr>
      <vt:lpstr>What is the format of the check?</vt:lpstr>
      <vt:lpstr>So, what do they look like?</vt:lpstr>
      <vt:lpstr>Thank you for your time…any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Sue Watkins</cp:lastModifiedBy>
  <cp:revision>145</cp:revision>
  <dcterms:created xsi:type="dcterms:W3CDTF">2015-04-14T14:20:44Z</dcterms:created>
  <dcterms:modified xsi:type="dcterms:W3CDTF">2023-04-27T14:20:54Z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0x01010044255A96E6120740B1E6CBAC606BD750</vt:lpwstr>
  </property>
</Properties>
</file>