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7" r:id="rId6"/>
    <p:sldId id="266" r:id="rId7"/>
    <p:sldId id="265" r:id="rId8"/>
    <p:sldId id="258" r:id="rId9"/>
    <p:sldId id="269" r:id="rId10"/>
    <p:sldId id="259" r:id="rId11"/>
    <p:sldId id="261" r:id="rId12"/>
    <p:sldId id="268" r:id="rId13"/>
    <p:sldId id="263" r:id="rId14"/>
    <p:sldId id="262" r:id="rId15"/>
    <p:sldId id="26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7" d="100"/>
          <a:sy n="67" d="100"/>
        </p:scale>
        <p:origin x="4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Stevens" userId="8edea96e-94fe-4dc3-b7dc-a068178debe4" providerId="ADAL" clId="{91360398-2D6B-483D-8E1B-0B6A477DAAF5}"/>
    <pc:docChg chg="custSel addSld delSld modSld sldOrd">
      <pc:chgData name="Helen Stevens" userId="8edea96e-94fe-4dc3-b7dc-a068178debe4" providerId="ADAL" clId="{91360398-2D6B-483D-8E1B-0B6A477DAAF5}" dt="2026-09-13T13:54:03.979" v="1886" actId="2696"/>
      <pc:docMkLst>
        <pc:docMk/>
      </pc:docMkLst>
      <pc:sldChg chg="del">
        <pc:chgData name="Helen Stevens" userId="8edea96e-94fe-4dc3-b7dc-a068178debe4" providerId="ADAL" clId="{91360398-2D6B-483D-8E1B-0B6A477DAAF5}" dt="2026-09-13T13:54:01.638" v="1885" actId="2696"/>
        <pc:sldMkLst>
          <pc:docMk/>
          <pc:sldMk cId="109857222" sldId="256"/>
        </pc:sldMkLst>
      </pc:sldChg>
      <pc:sldChg chg="modSp">
        <pc:chgData name="Helen Stevens" userId="8edea96e-94fe-4dc3-b7dc-a068178debe4" providerId="ADAL" clId="{91360398-2D6B-483D-8E1B-0B6A477DAAF5}" dt="2026-09-13T13:49:14.193" v="1545" actId="20577"/>
        <pc:sldMkLst>
          <pc:docMk/>
          <pc:sldMk cId="39412262" sldId="258"/>
        </pc:sldMkLst>
        <pc:spChg chg="mod">
          <ac:chgData name="Helen Stevens" userId="8edea96e-94fe-4dc3-b7dc-a068178debe4" providerId="ADAL" clId="{91360398-2D6B-483D-8E1B-0B6A477DAAF5}" dt="2026-09-13T13:49:14.193" v="1545" actId="20577"/>
          <ac:spMkLst>
            <pc:docMk/>
            <pc:sldMk cId="39412262" sldId="258"/>
            <ac:spMk id="7" creationId="{7F6C697C-1B00-CC98-F1CF-566ED5DB10F9}"/>
          </ac:spMkLst>
        </pc:spChg>
      </pc:sldChg>
      <pc:sldChg chg="addSp delSp modSp">
        <pc:chgData name="Helen Stevens" userId="8edea96e-94fe-4dc3-b7dc-a068178debe4" providerId="ADAL" clId="{91360398-2D6B-483D-8E1B-0B6A477DAAF5}" dt="2026-09-12T19:01:00.411" v="1336" actId="1076"/>
        <pc:sldMkLst>
          <pc:docMk/>
          <pc:sldMk cId="2845073254" sldId="259"/>
        </pc:sldMkLst>
        <pc:spChg chg="del">
          <ac:chgData name="Helen Stevens" userId="8edea96e-94fe-4dc3-b7dc-a068178debe4" providerId="ADAL" clId="{91360398-2D6B-483D-8E1B-0B6A477DAAF5}" dt="2026-09-12T18:54:01.546" v="958"/>
          <ac:spMkLst>
            <pc:docMk/>
            <pc:sldMk cId="2845073254" sldId="259"/>
            <ac:spMk id="6" creationId="{4E7FD661-10C4-7C89-ACBE-694D5D279C64}"/>
          </ac:spMkLst>
        </pc:spChg>
        <pc:spChg chg="mod">
          <ac:chgData name="Helen Stevens" userId="8edea96e-94fe-4dc3-b7dc-a068178debe4" providerId="ADAL" clId="{91360398-2D6B-483D-8E1B-0B6A477DAAF5}" dt="2026-09-12T18:54:10.118" v="960" actId="14100"/>
          <ac:spMkLst>
            <pc:docMk/>
            <pc:sldMk cId="2845073254" sldId="259"/>
            <ac:spMk id="7" creationId="{82BEF3E1-3E41-4B2A-8CD5-4B0CAECDB10F}"/>
          </ac:spMkLst>
        </pc:spChg>
        <pc:spChg chg="add mod">
          <ac:chgData name="Helen Stevens" userId="8edea96e-94fe-4dc3-b7dc-a068178debe4" providerId="ADAL" clId="{91360398-2D6B-483D-8E1B-0B6A477DAAF5}" dt="2026-09-12T19:00:56.243" v="1334" actId="1076"/>
          <ac:spMkLst>
            <pc:docMk/>
            <pc:sldMk cId="2845073254" sldId="259"/>
            <ac:spMk id="12" creationId="{C6FAD61A-08F1-4B87-9571-E04A3E77CBB7}"/>
          </ac:spMkLst>
        </pc:spChg>
        <pc:spChg chg="add mod">
          <ac:chgData name="Helen Stevens" userId="8edea96e-94fe-4dc3-b7dc-a068178debe4" providerId="ADAL" clId="{91360398-2D6B-483D-8E1B-0B6A477DAAF5}" dt="2026-09-12T18:58:55.931" v="1232" actId="20577"/>
          <ac:spMkLst>
            <pc:docMk/>
            <pc:sldMk cId="2845073254" sldId="259"/>
            <ac:spMk id="13" creationId="{296C25BB-EBDF-4561-A231-E251A9E70E79}"/>
          </ac:spMkLst>
        </pc:spChg>
        <pc:grpChg chg="mod">
          <ac:chgData name="Helen Stevens" userId="8edea96e-94fe-4dc3-b7dc-a068178debe4" providerId="ADAL" clId="{91360398-2D6B-483D-8E1B-0B6A477DAAF5}" dt="2026-09-12T18:54:21.334" v="961" actId="1076"/>
          <ac:grpSpMkLst>
            <pc:docMk/>
            <pc:sldMk cId="2845073254" sldId="259"/>
            <ac:grpSpMk id="3" creationId="{DFAAEBAC-8E11-349C-5394-ACCFA37C77D5}"/>
          </ac:grpSpMkLst>
        </pc:grpChg>
        <pc:grpChg chg="del mod">
          <ac:chgData name="Helen Stevens" userId="8edea96e-94fe-4dc3-b7dc-a068178debe4" providerId="ADAL" clId="{91360398-2D6B-483D-8E1B-0B6A477DAAF5}" dt="2026-09-12T18:54:01.546" v="958"/>
          <ac:grpSpMkLst>
            <pc:docMk/>
            <pc:sldMk cId="2845073254" sldId="259"/>
            <ac:grpSpMk id="5" creationId="{AA15376A-9393-5698-EBA4-6EA998C1A4E6}"/>
          </ac:grpSpMkLst>
        </pc:grpChg>
        <pc:picChg chg="add mod">
          <ac:chgData name="Helen Stevens" userId="8edea96e-94fe-4dc3-b7dc-a068178debe4" providerId="ADAL" clId="{91360398-2D6B-483D-8E1B-0B6A477DAAF5}" dt="2026-09-12T19:01:00.411" v="1336" actId="1076"/>
          <ac:picMkLst>
            <pc:docMk/>
            <pc:sldMk cId="2845073254" sldId="259"/>
            <ac:picMk id="11" creationId="{ED0C63ED-A3CC-431D-B798-A0C6999DB1A5}"/>
          </ac:picMkLst>
        </pc:picChg>
      </pc:sldChg>
      <pc:sldChg chg="del">
        <pc:chgData name="Helen Stevens" userId="8edea96e-94fe-4dc3-b7dc-a068178debe4" providerId="ADAL" clId="{91360398-2D6B-483D-8E1B-0B6A477DAAF5}" dt="2026-09-13T13:54:03.979" v="1886" actId="2696"/>
        <pc:sldMkLst>
          <pc:docMk/>
          <pc:sldMk cId="2936555528" sldId="260"/>
        </pc:sldMkLst>
      </pc:sldChg>
      <pc:sldChg chg="addSp delSp modSp">
        <pc:chgData name="Helen Stevens" userId="8edea96e-94fe-4dc3-b7dc-a068178debe4" providerId="ADAL" clId="{91360398-2D6B-483D-8E1B-0B6A477DAAF5}" dt="2026-09-13T13:49:52.415" v="1588" actId="20577"/>
        <pc:sldMkLst>
          <pc:docMk/>
          <pc:sldMk cId="3187085433" sldId="261"/>
        </pc:sldMkLst>
        <pc:spChg chg="mod">
          <ac:chgData name="Helen Stevens" userId="8edea96e-94fe-4dc3-b7dc-a068178debe4" providerId="ADAL" clId="{91360398-2D6B-483D-8E1B-0B6A477DAAF5}" dt="2026-09-13T07:42:28.104" v="1351" actId="1076"/>
          <ac:spMkLst>
            <pc:docMk/>
            <pc:sldMk cId="3187085433" sldId="261"/>
            <ac:spMk id="6" creationId="{24A247A6-85BB-710A-6AF7-7D4CC243D2CB}"/>
          </ac:spMkLst>
        </pc:spChg>
        <pc:spChg chg="mod">
          <ac:chgData name="Helen Stevens" userId="8edea96e-94fe-4dc3-b7dc-a068178debe4" providerId="ADAL" clId="{91360398-2D6B-483D-8E1B-0B6A477DAAF5}" dt="2026-09-13T07:42:26.149" v="1350" actId="14100"/>
          <ac:spMkLst>
            <pc:docMk/>
            <pc:sldMk cId="3187085433" sldId="261"/>
            <ac:spMk id="7" creationId="{CF0C3E4C-0190-06E3-8D9F-E4E8C26A2504}"/>
          </ac:spMkLst>
        </pc:spChg>
        <pc:spChg chg="add del mod">
          <ac:chgData name="Helen Stevens" userId="8edea96e-94fe-4dc3-b7dc-a068178debe4" providerId="ADAL" clId="{91360398-2D6B-483D-8E1B-0B6A477DAAF5}" dt="2026-09-13T07:45:21.558" v="1376"/>
          <ac:spMkLst>
            <pc:docMk/>
            <pc:sldMk cId="3187085433" sldId="261"/>
            <ac:spMk id="12" creationId="{3B934ED9-8264-43C6-AD1F-FEB8372D318E}"/>
          </ac:spMkLst>
        </pc:spChg>
        <pc:spChg chg="add del mod">
          <ac:chgData name="Helen Stevens" userId="8edea96e-94fe-4dc3-b7dc-a068178debe4" providerId="ADAL" clId="{91360398-2D6B-483D-8E1B-0B6A477DAAF5}" dt="2026-09-13T07:45:21.558" v="1378"/>
          <ac:spMkLst>
            <pc:docMk/>
            <pc:sldMk cId="3187085433" sldId="261"/>
            <ac:spMk id="13" creationId="{D90BE7CA-02D7-4C73-9AE3-B27C66A08B32}"/>
          </ac:spMkLst>
        </pc:spChg>
        <pc:spChg chg="add mod">
          <ac:chgData name="Helen Stevens" userId="8edea96e-94fe-4dc3-b7dc-a068178debe4" providerId="ADAL" clId="{91360398-2D6B-483D-8E1B-0B6A477DAAF5}" dt="2026-09-13T13:49:52.415" v="1588" actId="20577"/>
          <ac:spMkLst>
            <pc:docMk/>
            <pc:sldMk cId="3187085433" sldId="261"/>
            <ac:spMk id="14" creationId="{94D30B5A-50EE-4C7E-A0ED-732FC617CE01}"/>
          </ac:spMkLst>
        </pc:spChg>
        <pc:grpChg chg="mod">
          <ac:chgData name="Helen Stevens" userId="8edea96e-94fe-4dc3-b7dc-a068178debe4" providerId="ADAL" clId="{91360398-2D6B-483D-8E1B-0B6A477DAAF5}" dt="2026-09-13T07:42:45.290" v="1355" actId="1076"/>
          <ac:grpSpMkLst>
            <pc:docMk/>
            <pc:sldMk cId="3187085433" sldId="261"/>
            <ac:grpSpMk id="3" creationId="{A786D274-A797-C0DA-ABA8-4DBE24C3FD1A}"/>
          </ac:grpSpMkLst>
        </pc:grpChg>
        <pc:grpChg chg="add del mod">
          <ac:chgData name="Helen Stevens" userId="8edea96e-94fe-4dc3-b7dc-a068178debe4" providerId="ADAL" clId="{91360398-2D6B-483D-8E1B-0B6A477DAAF5}" dt="2026-09-13T07:45:20.114" v="1374" actId="1076"/>
          <ac:grpSpMkLst>
            <pc:docMk/>
            <pc:sldMk cId="3187085433" sldId="261"/>
            <ac:grpSpMk id="5" creationId="{167D373C-E11E-BBD8-3D20-AD22DEBFF4D2}"/>
          </ac:grpSpMkLst>
        </pc:grpChg>
        <pc:picChg chg="mod">
          <ac:chgData name="Helen Stevens" userId="8edea96e-94fe-4dc3-b7dc-a068178debe4" providerId="ADAL" clId="{91360398-2D6B-483D-8E1B-0B6A477DAAF5}" dt="2026-09-13T07:44:23.275" v="1359" actId="1076"/>
          <ac:picMkLst>
            <pc:docMk/>
            <pc:sldMk cId="3187085433" sldId="261"/>
            <ac:picMk id="10" creationId="{CF3EE6A9-1C9A-FD49-9A74-5041AEF7DA8F}"/>
          </ac:picMkLst>
        </pc:picChg>
        <pc:picChg chg="add mod">
          <ac:chgData name="Helen Stevens" userId="8edea96e-94fe-4dc3-b7dc-a068178debe4" providerId="ADAL" clId="{91360398-2D6B-483D-8E1B-0B6A477DAAF5}" dt="2026-09-13T07:44:09.281" v="1358" actId="1076"/>
          <ac:picMkLst>
            <pc:docMk/>
            <pc:sldMk cId="3187085433" sldId="261"/>
            <ac:picMk id="11" creationId="{9266D032-6DBC-4B1A-9ABA-31D91D5241E7}"/>
          </ac:picMkLst>
        </pc:picChg>
      </pc:sldChg>
      <pc:sldChg chg="addSp delSp modSp">
        <pc:chgData name="Helen Stevens" userId="8edea96e-94fe-4dc3-b7dc-a068178debe4" providerId="ADAL" clId="{91360398-2D6B-483D-8E1B-0B6A477DAAF5}" dt="2026-09-13T13:53:50.936" v="1884" actId="1076"/>
        <pc:sldMkLst>
          <pc:docMk/>
          <pc:sldMk cId="66128596" sldId="262"/>
        </pc:sldMkLst>
        <pc:spChg chg="mod">
          <ac:chgData name="Helen Stevens" userId="8edea96e-94fe-4dc3-b7dc-a068178debe4" providerId="ADAL" clId="{91360398-2D6B-483D-8E1B-0B6A477DAAF5}" dt="2026-09-13T13:51:15.531" v="1622" actId="1076"/>
          <ac:spMkLst>
            <pc:docMk/>
            <pc:sldMk cId="66128596" sldId="262"/>
            <ac:spMk id="4" creationId="{07401768-71A4-BCCF-36B4-4B495E035F9D}"/>
          </ac:spMkLst>
        </pc:spChg>
        <pc:spChg chg="mod">
          <ac:chgData name="Helen Stevens" userId="8edea96e-94fe-4dc3-b7dc-a068178debe4" providerId="ADAL" clId="{91360398-2D6B-483D-8E1B-0B6A477DAAF5}" dt="2026-09-13T13:50:46.040" v="1615"/>
          <ac:spMkLst>
            <pc:docMk/>
            <pc:sldMk cId="66128596" sldId="262"/>
            <ac:spMk id="6" creationId="{06A1CC63-9272-BA31-44B6-9E92727F0E47}"/>
          </ac:spMkLst>
        </pc:spChg>
        <pc:spChg chg="add del mod">
          <ac:chgData name="Helen Stevens" userId="8edea96e-94fe-4dc3-b7dc-a068178debe4" providerId="ADAL" clId="{91360398-2D6B-483D-8E1B-0B6A477DAAF5}" dt="2026-09-13T13:51:02.881" v="1619" actId="14100"/>
          <ac:spMkLst>
            <pc:docMk/>
            <pc:sldMk cId="66128596" sldId="262"/>
            <ac:spMk id="7" creationId="{896A349B-D7F3-47A2-450D-906212A3C616}"/>
          </ac:spMkLst>
        </pc:spChg>
        <pc:spChg chg="add mod">
          <ac:chgData name="Helen Stevens" userId="8edea96e-94fe-4dc3-b7dc-a068178debe4" providerId="ADAL" clId="{91360398-2D6B-483D-8E1B-0B6A477DAAF5}" dt="2026-09-13T13:52:06.287" v="1721" actId="20577"/>
          <ac:spMkLst>
            <pc:docMk/>
            <pc:sldMk cId="66128596" sldId="262"/>
            <ac:spMk id="11" creationId="{7D8E7C02-8D59-447D-BDD8-93D075DBC280}"/>
          </ac:spMkLst>
        </pc:spChg>
        <pc:spChg chg="add mod">
          <ac:chgData name="Helen Stevens" userId="8edea96e-94fe-4dc3-b7dc-a068178debe4" providerId="ADAL" clId="{91360398-2D6B-483D-8E1B-0B6A477DAAF5}" dt="2026-09-13T13:52:39.249" v="1749" actId="20577"/>
          <ac:spMkLst>
            <pc:docMk/>
            <pc:sldMk cId="66128596" sldId="262"/>
            <ac:spMk id="13" creationId="{09136138-FBE3-429F-8FDD-CE5FF31E0644}"/>
          </ac:spMkLst>
        </pc:spChg>
        <pc:spChg chg="add mod">
          <ac:chgData name="Helen Stevens" userId="8edea96e-94fe-4dc3-b7dc-a068178debe4" providerId="ADAL" clId="{91360398-2D6B-483D-8E1B-0B6A477DAAF5}" dt="2026-09-13T13:53:43.277" v="1883" actId="20577"/>
          <ac:spMkLst>
            <pc:docMk/>
            <pc:sldMk cId="66128596" sldId="262"/>
            <ac:spMk id="14" creationId="{893644AC-A1C4-45B7-A417-481486481C94}"/>
          </ac:spMkLst>
        </pc:spChg>
        <pc:grpChg chg="add del mod">
          <ac:chgData name="Helen Stevens" userId="8edea96e-94fe-4dc3-b7dc-a068178debe4" providerId="ADAL" clId="{91360398-2D6B-483D-8E1B-0B6A477DAAF5}" dt="2026-09-13T13:51:20.695" v="1623" actId="14100"/>
          <ac:grpSpMkLst>
            <pc:docMk/>
            <pc:sldMk cId="66128596" sldId="262"/>
            <ac:grpSpMk id="5" creationId="{3AE0BA4C-702B-A07E-576A-E3F67484AF7F}"/>
          </ac:grpSpMkLst>
        </pc:grpChg>
        <pc:picChg chg="mod">
          <ac:chgData name="Helen Stevens" userId="8edea96e-94fe-4dc3-b7dc-a068178debe4" providerId="ADAL" clId="{91360398-2D6B-483D-8E1B-0B6A477DAAF5}" dt="2026-09-13T13:53:50.936" v="1884" actId="1076"/>
          <ac:picMkLst>
            <pc:docMk/>
            <pc:sldMk cId="66128596" sldId="262"/>
            <ac:picMk id="10" creationId="{BC0BD974-E992-A147-BCBF-3F36A10B9FD9}"/>
          </ac:picMkLst>
        </pc:picChg>
      </pc:sldChg>
      <pc:sldChg chg="addSp delSp modSp">
        <pc:chgData name="Helen Stevens" userId="8edea96e-94fe-4dc3-b7dc-a068178debe4" providerId="ADAL" clId="{91360398-2D6B-483D-8E1B-0B6A477DAAF5}" dt="2026-09-13T12:19:26.903" v="1490" actId="255"/>
        <pc:sldMkLst>
          <pc:docMk/>
          <pc:sldMk cId="4193104823" sldId="263"/>
        </pc:sldMkLst>
        <pc:spChg chg="del mod">
          <ac:chgData name="Helen Stevens" userId="8edea96e-94fe-4dc3-b7dc-a068178debe4" providerId="ADAL" clId="{91360398-2D6B-483D-8E1B-0B6A477DAAF5}" dt="2026-09-13T12:18:14.494" v="1438"/>
          <ac:spMkLst>
            <pc:docMk/>
            <pc:sldMk cId="4193104823" sldId="263"/>
            <ac:spMk id="6" creationId="{E45A3A05-EFF0-282B-CE36-DEDE4902F211}"/>
          </ac:spMkLst>
        </pc:spChg>
        <pc:spChg chg="mod">
          <ac:chgData name="Helen Stevens" userId="8edea96e-94fe-4dc3-b7dc-a068178debe4" providerId="ADAL" clId="{91360398-2D6B-483D-8E1B-0B6A477DAAF5}" dt="2026-09-13T12:18:14.494" v="1438"/>
          <ac:spMkLst>
            <pc:docMk/>
            <pc:sldMk cId="4193104823" sldId="263"/>
            <ac:spMk id="7" creationId="{F4BA0CF4-439F-7B62-F4B4-3113C3CAB735}"/>
          </ac:spMkLst>
        </pc:spChg>
        <pc:spChg chg="add mod">
          <ac:chgData name="Helen Stevens" userId="8edea96e-94fe-4dc3-b7dc-a068178debe4" providerId="ADAL" clId="{91360398-2D6B-483D-8E1B-0B6A477DAAF5}" dt="2026-09-13T12:19:26.903" v="1490" actId="255"/>
          <ac:spMkLst>
            <pc:docMk/>
            <pc:sldMk cId="4193104823" sldId="263"/>
            <ac:spMk id="13" creationId="{AEFF5AD6-AFA3-43B7-8B03-E221A72C6C29}"/>
          </ac:spMkLst>
        </pc:spChg>
        <pc:grpChg chg="mod">
          <ac:chgData name="Helen Stevens" userId="8edea96e-94fe-4dc3-b7dc-a068178debe4" providerId="ADAL" clId="{91360398-2D6B-483D-8E1B-0B6A477DAAF5}" dt="2026-09-13T12:18:37.847" v="1443" actId="1076"/>
          <ac:grpSpMkLst>
            <pc:docMk/>
            <pc:sldMk cId="4193104823" sldId="263"/>
            <ac:grpSpMk id="3" creationId="{7A25FD70-E856-5DEA-88BD-7AE2A2F57DD4}"/>
          </ac:grpSpMkLst>
        </pc:grpChg>
        <pc:grpChg chg="del mod">
          <ac:chgData name="Helen Stevens" userId="8edea96e-94fe-4dc3-b7dc-a068178debe4" providerId="ADAL" clId="{91360398-2D6B-483D-8E1B-0B6A477DAAF5}" dt="2026-09-13T12:18:14.494" v="1438"/>
          <ac:grpSpMkLst>
            <pc:docMk/>
            <pc:sldMk cId="4193104823" sldId="263"/>
            <ac:grpSpMk id="5" creationId="{DC6CF1BB-E5EE-E206-814A-3B0A067DA27A}"/>
          </ac:grpSpMkLst>
        </pc:grpChg>
        <pc:picChg chg="add">
          <ac:chgData name="Helen Stevens" userId="8edea96e-94fe-4dc3-b7dc-a068178debe4" providerId="ADAL" clId="{91360398-2D6B-483D-8E1B-0B6A477DAAF5}" dt="2026-09-13T12:18:26.428" v="1440"/>
          <ac:picMkLst>
            <pc:docMk/>
            <pc:sldMk cId="4193104823" sldId="263"/>
            <ac:picMk id="12" creationId="{AFF73105-E62B-48FB-A0D7-482267DDB101}"/>
          </ac:picMkLst>
        </pc:picChg>
      </pc:sldChg>
      <pc:sldChg chg="modSp">
        <pc:chgData name="Helen Stevens" userId="8edea96e-94fe-4dc3-b7dc-a068178debe4" providerId="ADAL" clId="{91360398-2D6B-483D-8E1B-0B6A477DAAF5}" dt="2026-09-13T13:47:58.473" v="1491" actId="2711"/>
        <pc:sldMkLst>
          <pc:docMk/>
          <pc:sldMk cId="82628944" sldId="264"/>
        </pc:sldMkLst>
        <pc:spChg chg="mod">
          <ac:chgData name="Helen Stevens" userId="8edea96e-94fe-4dc3-b7dc-a068178debe4" providerId="ADAL" clId="{91360398-2D6B-483D-8E1B-0B6A477DAAF5}" dt="2026-09-13T13:47:58.473" v="1491" actId="2711"/>
          <ac:spMkLst>
            <pc:docMk/>
            <pc:sldMk cId="82628944" sldId="264"/>
            <ac:spMk id="7" creationId="{5E0B2608-73C4-BD2A-05EB-1AFE29BAB9DD}"/>
          </ac:spMkLst>
        </pc:spChg>
      </pc:sldChg>
      <pc:sldChg chg="addSp delSp modSp ord">
        <pc:chgData name="Helen Stevens" userId="8edea96e-94fe-4dc3-b7dc-a068178debe4" providerId="ADAL" clId="{91360398-2D6B-483D-8E1B-0B6A477DAAF5}" dt="2026-09-13T13:49:07.721" v="1531"/>
        <pc:sldMkLst>
          <pc:docMk/>
          <pc:sldMk cId="3126915514" sldId="265"/>
        </pc:sldMkLst>
        <pc:graphicFrameChg chg="add mod modGraphic">
          <ac:chgData name="Helen Stevens" userId="8edea96e-94fe-4dc3-b7dc-a068178debe4" providerId="ADAL" clId="{91360398-2D6B-483D-8E1B-0B6A477DAAF5}" dt="2026-09-12T18:54:50.270" v="965" actId="1076"/>
          <ac:graphicFrameMkLst>
            <pc:docMk/>
            <pc:sldMk cId="3126915514" sldId="265"/>
            <ac:graphicFrameMk id="5" creationId="{0C68D36E-2A10-462E-B7E1-882F2BFC4BBB}"/>
          </ac:graphicFrameMkLst>
        </pc:graphicFrameChg>
        <pc:graphicFrameChg chg="del modGraphic">
          <ac:chgData name="Helen Stevens" userId="8edea96e-94fe-4dc3-b7dc-a068178debe4" providerId="ADAL" clId="{91360398-2D6B-483D-8E1B-0B6A477DAAF5}" dt="2026-09-12T18:37:24.790" v="1"/>
          <ac:graphicFrameMkLst>
            <pc:docMk/>
            <pc:sldMk cId="3126915514" sldId="265"/>
            <ac:graphicFrameMk id="11" creationId="{AC09D30A-74F3-4771-9B96-5AEAC7070889}"/>
          </ac:graphicFrameMkLst>
        </pc:graphicFrameChg>
        <pc:picChg chg="add mod">
          <ac:chgData name="Helen Stevens" userId="8edea96e-94fe-4dc3-b7dc-a068178debe4" providerId="ADAL" clId="{91360398-2D6B-483D-8E1B-0B6A477DAAF5}" dt="2026-09-12T18:46:16.392" v="85" actId="14100"/>
          <ac:picMkLst>
            <pc:docMk/>
            <pc:sldMk cId="3126915514" sldId="265"/>
            <ac:picMk id="6" creationId="{1E113F9A-D2D3-41FF-A923-D371F5915400}"/>
          </ac:picMkLst>
        </pc:picChg>
        <pc:picChg chg="del">
          <ac:chgData name="Helen Stevens" userId="8edea96e-94fe-4dc3-b7dc-a068178debe4" providerId="ADAL" clId="{91360398-2D6B-483D-8E1B-0B6A477DAAF5}" dt="2026-09-12T18:37:29.860" v="4" actId="478"/>
          <ac:picMkLst>
            <pc:docMk/>
            <pc:sldMk cId="3126915514" sldId="265"/>
            <ac:picMk id="12" creationId="{28444986-9790-46D5-AE30-55E97A2E15E0}"/>
          </ac:picMkLst>
        </pc:picChg>
        <pc:picChg chg="del">
          <ac:chgData name="Helen Stevens" userId="8edea96e-94fe-4dc3-b7dc-a068178debe4" providerId="ADAL" clId="{91360398-2D6B-483D-8E1B-0B6A477DAAF5}" dt="2026-09-12T18:37:27.777" v="3" actId="478"/>
          <ac:picMkLst>
            <pc:docMk/>
            <pc:sldMk cId="3126915514" sldId="265"/>
            <ac:picMk id="13" creationId="{B7C8CCF6-538C-4883-AF50-4E590178745C}"/>
          </ac:picMkLst>
        </pc:picChg>
        <pc:picChg chg="del">
          <ac:chgData name="Helen Stevens" userId="8edea96e-94fe-4dc3-b7dc-a068178debe4" providerId="ADAL" clId="{91360398-2D6B-483D-8E1B-0B6A477DAAF5}" dt="2026-09-12T18:37:25.857" v="2" actId="478"/>
          <ac:picMkLst>
            <pc:docMk/>
            <pc:sldMk cId="3126915514" sldId="265"/>
            <ac:picMk id="14" creationId="{A234B2EF-1811-474A-8047-4C53F3192247}"/>
          </ac:picMkLst>
        </pc:picChg>
        <pc:picChg chg="del">
          <ac:chgData name="Helen Stevens" userId="8edea96e-94fe-4dc3-b7dc-a068178debe4" providerId="ADAL" clId="{91360398-2D6B-483D-8E1B-0B6A477DAAF5}" dt="2026-09-12T18:37:32.179" v="5" actId="478"/>
          <ac:picMkLst>
            <pc:docMk/>
            <pc:sldMk cId="3126915514" sldId="265"/>
            <ac:picMk id="16" creationId="{0D490EF8-A373-4F7B-8CCD-DC81092D1F8A}"/>
          </ac:picMkLst>
        </pc:picChg>
        <pc:picChg chg="del">
          <ac:chgData name="Helen Stevens" userId="8edea96e-94fe-4dc3-b7dc-a068178debe4" providerId="ADAL" clId="{91360398-2D6B-483D-8E1B-0B6A477DAAF5}" dt="2026-09-12T18:37:34.144" v="6" actId="478"/>
          <ac:picMkLst>
            <pc:docMk/>
            <pc:sldMk cId="3126915514" sldId="265"/>
            <ac:picMk id="17" creationId="{D973BE65-A806-4C1F-BC51-81BBF09A9647}"/>
          </ac:picMkLst>
        </pc:picChg>
        <pc:picChg chg="del">
          <ac:chgData name="Helen Stevens" userId="8edea96e-94fe-4dc3-b7dc-a068178debe4" providerId="ADAL" clId="{91360398-2D6B-483D-8E1B-0B6A477DAAF5}" dt="2026-09-12T18:37:36.076" v="7" actId="478"/>
          <ac:picMkLst>
            <pc:docMk/>
            <pc:sldMk cId="3126915514" sldId="265"/>
            <ac:picMk id="18" creationId="{5578234F-D00A-41FF-9846-9070842B0BAD}"/>
          </ac:picMkLst>
        </pc:picChg>
        <pc:picChg chg="add mod">
          <ac:chgData name="Helen Stevens" userId="8edea96e-94fe-4dc3-b7dc-a068178debe4" providerId="ADAL" clId="{91360398-2D6B-483D-8E1B-0B6A477DAAF5}" dt="2026-09-12T18:54:40.771" v="962" actId="1076"/>
          <ac:picMkLst>
            <pc:docMk/>
            <pc:sldMk cId="3126915514" sldId="265"/>
            <ac:picMk id="19" creationId="{4F8E2F81-5813-4DA3-BD78-8D894482DD42}"/>
          </ac:picMkLst>
        </pc:picChg>
        <pc:picChg chg="add mod">
          <ac:chgData name="Helen Stevens" userId="8edea96e-94fe-4dc3-b7dc-a068178debe4" providerId="ADAL" clId="{91360398-2D6B-483D-8E1B-0B6A477DAAF5}" dt="2026-09-12T18:54:52.664" v="966" actId="1076"/>
          <ac:picMkLst>
            <pc:docMk/>
            <pc:sldMk cId="3126915514" sldId="265"/>
            <ac:picMk id="20" creationId="{77874CC9-AADE-43E6-8284-D1D9C4F3D9EF}"/>
          </ac:picMkLst>
        </pc:picChg>
        <pc:picChg chg="add mod">
          <ac:chgData name="Helen Stevens" userId="8edea96e-94fe-4dc3-b7dc-a068178debe4" providerId="ADAL" clId="{91360398-2D6B-483D-8E1B-0B6A477DAAF5}" dt="2026-09-12T18:54:54.683" v="967" actId="1076"/>
          <ac:picMkLst>
            <pc:docMk/>
            <pc:sldMk cId="3126915514" sldId="265"/>
            <ac:picMk id="21" creationId="{BACB422A-4C13-488D-9A83-A4D53BD99E08}"/>
          </ac:picMkLst>
        </pc:picChg>
      </pc:sldChg>
      <pc:sldChg chg="addSp delSp modSp add ord">
        <pc:chgData name="Helen Stevens" userId="8edea96e-94fe-4dc3-b7dc-a068178debe4" providerId="ADAL" clId="{91360398-2D6B-483D-8E1B-0B6A477DAAF5}" dt="2026-09-13T13:48:52.279" v="1530" actId="20577"/>
        <pc:sldMkLst>
          <pc:docMk/>
          <pc:sldMk cId="3141773546" sldId="266"/>
        </pc:sldMkLst>
        <pc:spChg chg="add mod">
          <ac:chgData name="Helen Stevens" userId="8edea96e-94fe-4dc3-b7dc-a068178debe4" providerId="ADAL" clId="{91360398-2D6B-483D-8E1B-0B6A477DAAF5}" dt="2026-09-13T13:48:33.820" v="1521" actId="20577"/>
          <ac:spMkLst>
            <pc:docMk/>
            <pc:sldMk cId="3141773546" sldId="266"/>
            <ac:spMk id="11" creationId="{67B70EF7-AB3D-4CE8-9AD8-696B9B1C74CD}"/>
          </ac:spMkLst>
        </pc:spChg>
        <pc:spChg chg="add mod">
          <ac:chgData name="Helen Stevens" userId="8edea96e-94fe-4dc3-b7dc-a068178debe4" providerId="ADAL" clId="{91360398-2D6B-483D-8E1B-0B6A477DAAF5}" dt="2026-09-13T13:48:52.279" v="1530" actId="20577"/>
          <ac:spMkLst>
            <pc:docMk/>
            <pc:sldMk cId="3141773546" sldId="266"/>
            <ac:spMk id="12" creationId="{AC69FEF3-0DD0-4D56-A42D-987AE7143D0C}"/>
          </ac:spMkLst>
        </pc:spChg>
        <pc:graphicFrameChg chg="del">
          <ac:chgData name="Helen Stevens" userId="8edea96e-94fe-4dc3-b7dc-a068178debe4" providerId="ADAL" clId="{91360398-2D6B-483D-8E1B-0B6A477DAAF5}" dt="2026-09-12T18:46:49.142" v="90" actId="478"/>
          <ac:graphicFrameMkLst>
            <pc:docMk/>
            <pc:sldMk cId="3141773546" sldId="266"/>
            <ac:graphicFrameMk id="5" creationId="{0C68D36E-2A10-462E-B7E1-882F2BFC4BBB}"/>
          </ac:graphicFrameMkLst>
        </pc:graphicFrameChg>
        <pc:picChg chg="del">
          <ac:chgData name="Helen Stevens" userId="8edea96e-94fe-4dc3-b7dc-a068178debe4" providerId="ADAL" clId="{91360398-2D6B-483D-8E1B-0B6A477DAAF5}" dt="2026-09-12T18:46:51.243" v="91" actId="478"/>
          <ac:picMkLst>
            <pc:docMk/>
            <pc:sldMk cId="3141773546" sldId="266"/>
            <ac:picMk id="6" creationId="{1E113F9A-D2D3-41FF-A923-D371F5915400}"/>
          </ac:picMkLst>
        </pc:picChg>
        <pc:picChg chg="del mod">
          <ac:chgData name="Helen Stevens" userId="8edea96e-94fe-4dc3-b7dc-a068178debe4" providerId="ADAL" clId="{91360398-2D6B-483D-8E1B-0B6A477DAAF5}" dt="2026-09-12T18:46:52.037" v="93" actId="478"/>
          <ac:picMkLst>
            <pc:docMk/>
            <pc:sldMk cId="3141773546" sldId="266"/>
            <ac:picMk id="19" creationId="{4F8E2F81-5813-4DA3-BD78-8D894482DD42}"/>
          </ac:picMkLst>
        </pc:picChg>
        <pc:picChg chg="del mod">
          <ac:chgData name="Helen Stevens" userId="8edea96e-94fe-4dc3-b7dc-a068178debe4" providerId="ADAL" clId="{91360398-2D6B-483D-8E1B-0B6A477DAAF5}" dt="2026-09-12T18:46:52.732" v="95" actId="478"/>
          <ac:picMkLst>
            <pc:docMk/>
            <pc:sldMk cId="3141773546" sldId="266"/>
            <ac:picMk id="20" creationId="{77874CC9-AADE-43E6-8284-D1D9C4F3D9EF}"/>
          </ac:picMkLst>
        </pc:picChg>
        <pc:picChg chg="del">
          <ac:chgData name="Helen Stevens" userId="8edea96e-94fe-4dc3-b7dc-a068178debe4" providerId="ADAL" clId="{91360398-2D6B-483D-8E1B-0B6A477DAAF5}" dt="2026-09-12T18:46:53.371" v="96" actId="478"/>
          <ac:picMkLst>
            <pc:docMk/>
            <pc:sldMk cId="3141773546" sldId="266"/>
            <ac:picMk id="21" creationId="{BACB422A-4C13-488D-9A83-A4D53BD99E08}"/>
          </ac:picMkLst>
        </pc:picChg>
      </pc:sldChg>
      <pc:sldChg chg="addSp modSp add">
        <pc:chgData name="Helen Stevens" userId="8edea96e-94fe-4dc3-b7dc-a068178debe4" providerId="ADAL" clId="{91360398-2D6B-483D-8E1B-0B6A477DAAF5}" dt="2026-09-12T19:05:12.374" v="1346" actId="1076"/>
        <pc:sldMkLst>
          <pc:docMk/>
          <pc:sldMk cId="684617564" sldId="267"/>
        </pc:sldMkLst>
        <pc:spChg chg="mod">
          <ac:chgData name="Helen Stevens" userId="8edea96e-94fe-4dc3-b7dc-a068178debe4" providerId="ADAL" clId="{91360398-2D6B-483D-8E1B-0B6A477DAAF5}" dt="2026-09-12T19:04:05.915" v="1341" actId="1076"/>
          <ac:spMkLst>
            <pc:docMk/>
            <pc:sldMk cId="684617564" sldId="267"/>
            <ac:spMk id="7" creationId="{00000000-0000-0000-0000-000000000000}"/>
          </ac:spMkLst>
        </pc:spChg>
        <pc:picChg chg="add mod">
          <ac:chgData name="Helen Stevens" userId="8edea96e-94fe-4dc3-b7dc-a068178debe4" providerId="ADAL" clId="{91360398-2D6B-483D-8E1B-0B6A477DAAF5}" dt="2026-09-12T19:05:12.374" v="1346" actId="1076"/>
          <ac:picMkLst>
            <pc:docMk/>
            <pc:sldMk cId="684617564" sldId="267"/>
            <ac:picMk id="11" creationId="{76A29221-46DD-49C6-880A-F4C7C6C2E36D}"/>
          </ac:picMkLst>
        </pc:picChg>
      </pc:sldChg>
      <pc:sldChg chg="addSp modSp add">
        <pc:chgData name="Helen Stevens" userId="8edea96e-94fe-4dc3-b7dc-a068178debe4" providerId="ADAL" clId="{91360398-2D6B-483D-8E1B-0B6A477DAAF5}" dt="2026-09-13T13:50:05.298" v="1589" actId="1076"/>
        <pc:sldMkLst>
          <pc:docMk/>
          <pc:sldMk cId="2467982339" sldId="268"/>
        </pc:sldMkLst>
        <pc:spChg chg="add mod">
          <ac:chgData name="Helen Stevens" userId="8edea96e-94fe-4dc3-b7dc-a068178debe4" providerId="ADAL" clId="{91360398-2D6B-483D-8E1B-0B6A477DAAF5}" dt="2026-09-13T11:54:11.278" v="1434" actId="1076"/>
          <ac:spMkLst>
            <pc:docMk/>
            <pc:sldMk cId="2467982339" sldId="268"/>
            <ac:spMk id="12" creationId="{5DE4BE90-C82D-4E65-B0F5-EFE1D9FCC3BC}"/>
          </ac:spMkLst>
        </pc:spChg>
        <pc:grpChg chg="mod">
          <ac:chgData name="Helen Stevens" userId="8edea96e-94fe-4dc3-b7dc-a068178debe4" providerId="ADAL" clId="{91360398-2D6B-483D-8E1B-0B6A477DAAF5}" dt="2026-09-13T11:25:43.356" v="1431" actId="1076"/>
          <ac:grpSpMkLst>
            <pc:docMk/>
            <pc:sldMk cId="2467982339" sldId="268"/>
            <ac:grpSpMk id="5" creationId="{167D373C-E11E-BBD8-3D20-AD22DEBFF4D2}"/>
          </ac:grpSpMkLst>
        </pc:grpChg>
        <pc:picChg chg="mod">
          <ac:chgData name="Helen Stevens" userId="8edea96e-94fe-4dc3-b7dc-a068178debe4" providerId="ADAL" clId="{91360398-2D6B-483D-8E1B-0B6A477DAAF5}" dt="2026-09-13T07:45:29.716" v="1379" actId="1076"/>
          <ac:picMkLst>
            <pc:docMk/>
            <pc:sldMk cId="2467982339" sldId="268"/>
            <ac:picMk id="10" creationId="{CF3EE6A9-1C9A-FD49-9A74-5041AEF7DA8F}"/>
          </ac:picMkLst>
        </pc:picChg>
        <pc:picChg chg="add mod">
          <ac:chgData name="Helen Stevens" userId="8edea96e-94fe-4dc3-b7dc-a068178debe4" providerId="ADAL" clId="{91360398-2D6B-483D-8E1B-0B6A477DAAF5}" dt="2026-09-13T13:50:05.298" v="1589" actId="1076"/>
          <ac:picMkLst>
            <pc:docMk/>
            <pc:sldMk cId="2467982339" sldId="268"/>
            <ac:picMk id="11" creationId="{40B614DE-0BC6-4B92-9E48-846289DE9CE0}"/>
          </ac:picMkLst>
        </pc:picChg>
      </pc:sldChg>
      <pc:sldChg chg="addSp delSp modSp add ord">
        <pc:chgData name="Helen Stevens" userId="8edea96e-94fe-4dc3-b7dc-a068178debe4" providerId="ADAL" clId="{91360398-2D6B-483D-8E1B-0B6A477DAAF5}" dt="2026-09-13T13:49:36.202" v="1570" actId="20577"/>
        <pc:sldMkLst>
          <pc:docMk/>
          <pc:sldMk cId="2540131144" sldId="269"/>
        </pc:sldMkLst>
        <pc:spChg chg="mod">
          <ac:chgData name="Helen Stevens" userId="8edea96e-94fe-4dc3-b7dc-a068178debe4" providerId="ADAL" clId="{91360398-2D6B-483D-8E1B-0B6A477DAAF5}" dt="2026-09-13T13:49:36.202" v="1570" actId="20577"/>
          <ac:spMkLst>
            <pc:docMk/>
            <pc:sldMk cId="2540131144" sldId="269"/>
            <ac:spMk id="7" creationId="{CF0C3E4C-0190-06E3-8D9F-E4E8C26A2504}"/>
          </ac:spMkLst>
        </pc:spChg>
        <pc:spChg chg="del mod">
          <ac:chgData name="Helen Stevens" userId="8edea96e-94fe-4dc3-b7dc-a068178debe4" providerId="ADAL" clId="{91360398-2D6B-483D-8E1B-0B6A477DAAF5}" dt="2026-09-13T11:25:04.792" v="1396"/>
          <ac:spMkLst>
            <pc:docMk/>
            <pc:sldMk cId="2540131144" sldId="269"/>
            <ac:spMk id="12" creationId="{5DE4BE90-C82D-4E65-B0F5-EFE1D9FCC3BC}"/>
          </ac:spMkLst>
        </pc:spChg>
        <pc:grpChg chg="mod">
          <ac:chgData name="Helen Stevens" userId="8edea96e-94fe-4dc3-b7dc-a068178debe4" providerId="ADAL" clId="{91360398-2D6B-483D-8E1B-0B6A477DAAF5}" dt="2026-09-13T11:24:54.241" v="1391" actId="1076"/>
          <ac:grpSpMkLst>
            <pc:docMk/>
            <pc:sldMk cId="2540131144" sldId="269"/>
            <ac:grpSpMk id="5" creationId="{167D373C-E11E-BBD8-3D20-AD22DEBFF4D2}"/>
          </ac:grpSpMkLst>
        </pc:grpChg>
        <pc:picChg chg="add mod">
          <ac:chgData name="Helen Stevens" userId="8edea96e-94fe-4dc3-b7dc-a068178debe4" providerId="ADAL" clId="{91360398-2D6B-483D-8E1B-0B6A477DAAF5}" dt="2026-09-13T11:25:04.182" v="1394" actId="1076"/>
          <ac:picMkLst>
            <pc:docMk/>
            <pc:sldMk cId="2540131144" sldId="269"/>
            <ac:picMk id="11" creationId="{9BAF9AED-D62A-4DB0-A1A2-1F1D7D5B1C5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7.png"/><Relationship Id="rId10" Type="http://schemas.openxmlformats.org/officeDocument/2006/relationships/image" Target="../media/image16.png"/><Relationship Id="rId4" Type="http://schemas.openxmlformats.org/officeDocument/2006/relationships/image" Target="../media/image4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svg"/><Relationship Id="rId7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/>
          <p:cNvGrpSpPr/>
          <p:nvPr/>
        </p:nvGrpSpPr>
        <p:grpSpPr>
          <a:xfrm>
            <a:off x="665086" y="2090566"/>
            <a:ext cx="4297680" cy="27432"/>
            <a:chOff x="0" y="0"/>
            <a:chExt cx="8595360" cy="548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58557" y="-122555"/>
            <a:ext cx="9837837" cy="5945617"/>
            <a:chOff x="-4101" y="-1492857"/>
            <a:chExt cx="19004381" cy="114855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466750" cy="9992671"/>
            </a:xfrm>
            <a:custGeom>
              <a:avLst/>
              <a:gdLst/>
              <a:ahLst/>
              <a:cxnLst/>
              <a:rect l="l" t="t" r="r" b="b"/>
              <a:pathLst>
                <a:path w="10466750" h="9992671">
                  <a:moveTo>
                    <a:pt x="0" y="0"/>
                  </a:moveTo>
                  <a:lnTo>
                    <a:pt x="10466750" y="0"/>
                  </a:lnTo>
                  <a:lnTo>
                    <a:pt x="10466750" y="9992671"/>
                  </a:lnTo>
                  <a:lnTo>
                    <a:pt x="0" y="9992671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7565" r="-47565" b="20349"/>
              </a:stretch>
            </a:blip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-4101" y="-1492857"/>
              <a:ext cx="19004381" cy="10146221"/>
            </a:xfrm>
            <a:prstGeom prst="rect">
              <a:avLst/>
            </a:prstGeom>
          </p:spPr>
          <p:txBody>
            <a:bodyPr lIns="0" tIns="0" rIns="0" bIns="0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7740"/>
                </a:lnSpc>
              </a:pPr>
              <a:r>
                <a:rPr lang="en-US" sz="6000" dirty="0">
                  <a:solidFill>
                    <a:srgbClr val="F3EEE0"/>
                  </a:solidFill>
                  <a:latin typeface="Century Gothic" panose="020B0502020202020204" pitchFamily="34" charset="0"/>
                  <a:ea typeface="+mn-lt"/>
                  <a:cs typeface="+mn-lt"/>
                  <a:sym typeface="Arimo"/>
                </a:rPr>
                <a:t>Meet the Teacher!</a:t>
              </a:r>
              <a:endParaRPr lang="en-US" sz="6000" dirty="0">
                <a:solidFill>
                  <a:srgbClr val="F3EEE0"/>
                </a:solidFill>
                <a:latin typeface="Century Gothic" panose="020B0502020202020204" pitchFamily="34" charset="0"/>
                <a:ea typeface="+mn-lt"/>
                <a:cs typeface="+mn-lt"/>
              </a:endParaRPr>
            </a:p>
            <a:p>
              <a:pPr>
                <a:lnSpc>
                  <a:spcPts val="7740"/>
                </a:lnSpc>
              </a:pPr>
              <a:endParaRPr lang="en-US" sz="6000" dirty="0">
                <a:solidFill>
                  <a:srgbClr val="F3EEE0"/>
                </a:solidFill>
                <a:latin typeface="Arimo"/>
                <a:ea typeface="+mn-lt"/>
                <a:cs typeface="+mn-lt"/>
              </a:endParaRPr>
            </a:p>
            <a:p>
              <a:pPr>
                <a:lnSpc>
                  <a:spcPts val="7740"/>
                </a:lnSpc>
              </a:pPr>
              <a:r>
                <a:rPr lang="en-US" sz="6000" dirty="0">
                  <a:solidFill>
                    <a:srgbClr val="F3EEE0"/>
                  </a:solidFill>
                  <a:latin typeface="Century Gothic" panose="020B0502020202020204" pitchFamily="34" charset="0"/>
                  <a:ea typeface="Arimo"/>
                  <a:cs typeface="Arimo"/>
                </a:rPr>
                <a:t>Year 2 – Owl Class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697668" y="0"/>
            <a:ext cx="1494333" cy="6858000"/>
            <a:chOff x="0" y="0"/>
            <a:chExt cx="2988666" cy="137160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/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1F6704-29D8-60C4-0C11-AF5AEEF468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1700" y="873443"/>
            <a:ext cx="4800600" cy="36480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/>
          <p:cNvGrpSpPr/>
          <p:nvPr/>
        </p:nvGrpSpPr>
        <p:grpSpPr>
          <a:xfrm>
            <a:off x="665086" y="2090566"/>
            <a:ext cx="4297680" cy="27432"/>
            <a:chOff x="0" y="0"/>
            <a:chExt cx="8595360" cy="548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60680" y="650240"/>
            <a:ext cx="9902389" cy="5172822"/>
            <a:chOff x="0" y="0"/>
            <a:chExt cx="19129080" cy="999267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466750" cy="9992671"/>
            </a:xfrm>
            <a:custGeom>
              <a:avLst/>
              <a:gdLst/>
              <a:ahLst/>
              <a:cxnLst/>
              <a:rect l="l" t="t" r="r" b="b"/>
              <a:pathLst>
                <a:path w="10466750" h="9992671">
                  <a:moveTo>
                    <a:pt x="0" y="0"/>
                  </a:moveTo>
                  <a:lnTo>
                    <a:pt x="10466750" y="0"/>
                  </a:lnTo>
                  <a:lnTo>
                    <a:pt x="10466750" y="9992671"/>
                  </a:lnTo>
                  <a:lnTo>
                    <a:pt x="0" y="9992671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7565" r="-47565" b="20349"/>
              </a:stretch>
            </a:blip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24699" y="1042729"/>
              <a:ext cx="19004381" cy="1739640"/>
            </a:xfrm>
            <a:prstGeom prst="rect">
              <a:avLst/>
            </a:prstGeom>
          </p:spPr>
          <p:txBody>
            <a:bodyPr lIns="0" tIns="0" rIns="0" bIns="0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7740"/>
                </a:lnSpc>
              </a:pPr>
              <a:r>
                <a:rPr lang="en-US" sz="6000" dirty="0">
                  <a:solidFill>
                    <a:srgbClr val="F3EEE0"/>
                  </a:solidFill>
                  <a:latin typeface="Century Gothic" panose="020B0502020202020204" pitchFamily="34" charset="0"/>
                  <a:ea typeface="+mn-lt"/>
                  <a:cs typeface="+mn-lt"/>
                  <a:sym typeface="Arimo"/>
                </a:rPr>
                <a:t>Meet the Teacher!</a:t>
              </a:r>
              <a:endParaRPr lang="en-US" sz="6000" dirty="0">
                <a:solidFill>
                  <a:srgbClr val="F3EEE0"/>
                </a:solidFill>
                <a:latin typeface="Century Gothic" panose="020B0502020202020204" pitchFamily="34" charset="0"/>
                <a:ea typeface="+mn-lt"/>
                <a:cs typeface="+mn-lt"/>
              </a:endParaRPr>
            </a:p>
            <a:p>
              <a:pPr>
                <a:lnSpc>
                  <a:spcPts val="7740"/>
                </a:lnSpc>
              </a:pPr>
              <a:endParaRPr lang="en-US" sz="6000" dirty="0">
                <a:solidFill>
                  <a:srgbClr val="F3EEE0"/>
                </a:solidFill>
                <a:latin typeface="Arimo"/>
                <a:ea typeface="+mn-lt"/>
                <a:cs typeface="+mn-lt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697668" y="0"/>
            <a:ext cx="1494333" cy="6858000"/>
            <a:chOff x="0" y="0"/>
            <a:chExt cx="2988666" cy="137160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/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1F6704-29D8-60C4-0C11-AF5AEEF468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1700" y="873443"/>
            <a:ext cx="4800600" cy="36480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A29221-46DD-49C6-880A-F4C7C6C2E3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92023" y="2307679"/>
            <a:ext cx="4800600" cy="338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17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7E490E-B1FB-0516-BDEC-E2DA635B22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2E30586-3AFC-D3C3-6D46-D7C88B5C5E6A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2BFE802F-FF71-ADB4-8502-42012F7D17EB}"/>
              </a:ext>
            </a:extLst>
          </p:cNvPr>
          <p:cNvGrpSpPr/>
          <p:nvPr/>
        </p:nvGrpSpPr>
        <p:grpSpPr>
          <a:xfrm>
            <a:off x="710616" y="1280941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C8ECE231-89E6-1467-9FF1-71C23A0FB687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7F6C697C-1B00-CC98-F1CF-566ED5DB10F9}"/>
              </a:ext>
            </a:extLst>
          </p:cNvPr>
          <p:cNvSpPr txBox="1"/>
          <p:nvPr/>
        </p:nvSpPr>
        <p:spPr>
          <a:xfrm>
            <a:off x="744243" y="-659765"/>
            <a:ext cx="10518558" cy="1743247"/>
          </a:xfrm>
          <a:prstGeom prst="rect">
            <a:avLst/>
          </a:prstGeom>
        </p:spPr>
        <p:txBody>
          <a:bodyPr lIns="0" tIns="0" rIns="0" bIns="0" rtlCol="0" anchor="ctr"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7740"/>
              </a:lnSpc>
            </a:pPr>
            <a:endParaRPr lang="en-US" sz="6000" dirty="0">
              <a:solidFill>
                <a:srgbClr val="F3EEE0"/>
              </a:solidFill>
              <a:latin typeface="Arimo"/>
              <a:ea typeface="Arimo"/>
              <a:cs typeface="Arimo"/>
            </a:endParaRPr>
          </a:p>
          <a:p>
            <a:pPr>
              <a:lnSpc>
                <a:spcPts val="7740"/>
              </a:lnSpc>
            </a:pPr>
            <a:r>
              <a:rPr lang="en-US" sz="6000" u="sng" dirty="0">
                <a:solidFill>
                  <a:srgbClr val="F3EEE0"/>
                </a:solidFill>
                <a:latin typeface="Century Gothic" panose="020B0502020202020204" pitchFamily="34" charset="0"/>
                <a:ea typeface="+mn-lt"/>
                <a:cs typeface="+mn-lt"/>
              </a:rPr>
              <a:t>Curriculum - English</a:t>
            </a:r>
            <a:endParaRPr lang="en-US" u="sng" dirty="0">
              <a:latin typeface="Century Gothic" panose="020B0502020202020204" pitchFamily="34" charset="0"/>
            </a:endParaRP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4EEC0565-2781-F145-F638-CC818C8D96CF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143C2A9-C008-AF10-497A-91FE526F8659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9A056691-281E-9054-60BF-49A28C030E1C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DC30D3-703C-9DC5-B56E-C7BDE11F9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2685" y="275590"/>
            <a:ext cx="2947670" cy="25577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7B70EF7-AB3D-4CE8-9AD8-696B9B1C74CD}"/>
              </a:ext>
            </a:extLst>
          </p:cNvPr>
          <p:cNvSpPr txBox="1"/>
          <p:nvPr/>
        </p:nvSpPr>
        <p:spPr>
          <a:xfrm>
            <a:off x="709588" y="2009775"/>
            <a:ext cx="74733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English is taught through sessions organised into writing, whole class guided reading, punctuation and grammar, handwriting and spelling.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69FEF3-0DD0-4D56-A42D-987AE7143D0C}"/>
              </a:ext>
            </a:extLst>
          </p:cNvPr>
          <p:cNvSpPr txBox="1"/>
          <p:nvPr/>
        </p:nvSpPr>
        <p:spPr>
          <a:xfrm>
            <a:off x="2569759" y="2798048"/>
            <a:ext cx="686752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How you can support your child at home.</a:t>
            </a:r>
          </a:p>
          <a:p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GB" sz="36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Reading is the master skill</a:t>
            </a:r>
          </a:p>
          <a:p>
            <a:endParaRPr lang="en-GB" b="1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Whether that is listening to your child read their school home reading book, sharing a book together or independent reading time, encouraging daily reading is the best way to support your child. </a:t>
            </a:r>
          </a:p>
          <a:p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Spellings – support your child by learning the statutory spellings words for Year 2. </a:t>
            </a:r>
          </a:p>
          <a:p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773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7E490E-B1FB-0516-BDEC-E2DA635B22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2E30586-3AFC-D3C3-6D46-D7C88B5C5E6A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2BFE802F-FF71-ADB4-8502-42012F7D17EB}"/>
              </a:ext>
            </a:extLst>
          </p:cNvPr>
          <p:cNvGrpSpPr/>
          <p:nvPr/>
        </p:nvGrpSpPr>
        <p:grpSpPr>
          <a:xfrm>
            <a:off x="710616" y="1280941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C8ECE231-89E6-1467-9FF1-71C23A0FB687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7F6C697C-1B00-CC98-F1CF-566ED5DB10F9}"/>
              </a:ext>
            </a:extLst>
          </p:cNvPr>
          <p:cNvSpPr txBox="1"/>
          <p:nvPr/>
        </p:nvSpPr>
        <p:spPr>
          <a:xfrm>
            <a:off x="744243" y="-659765"/>
            <a:ext cx="10518558" cy="1743247"/>
          </a:xfrm>
          <a:prstGeom prst="rect">
            <a:avLst/>
          </a:prstGeom>
        </p:spPr>
        <p:txBody>
          <a:bodyPr lIns="0" tIns="0" rIns="0" bIns="0" rtlCol="0" anchor="ctr"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7740"/>
              </a:lnSpc>
            </a:pPr>
            <a:endParaRPr lang="en-US" sz="6000" dirty="0">
              <a:solidFill>
                <a:srgbClr val="F3EEE0"/>
              </a:solidFill>
              <a:latin typeface="Arimo"/>
              <a:ea typeface="Arimo"/>
              <a:cs typeface="Arimo"/>
            </a:endParaRPr>
          </a:p>
          <a:p>
            <a:pPr>
              <a:lnSpc>
                <a:spcPts val="7740"/>
              </a:lnSpc>
            </a:pPr>
            <a:r>
              <a:rPr lang="en-US" sz="6000" u="sng" dirty="0">
                <a:solidFill>
                  <a:srgbClr val="F3EEE0"/>
                </a:solidFill>
                <a:latin typeface="Century Gothic" panose="020B0502020202020204" pitchFamily="34" charset="0"/>
                <a:ea typeface="+mn-lt"/>
                <a:cs typeface="+mn-lt"/>
              </a:rPr>
              <a:t>Curriculum - English</a:t>
            </a:r>
            <a:endParaRPr lang="en-US" u="sng" dirty="0">
              <a:latin typeface="Century Gothic" panose="020B0502020202020204" pitchFamily="34" charset="0"/>
            </a:endParaRP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4EEC0565-2781-F145-F638-CC818C8D96CF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143C2A9-C008-AF10-497A-91FE526F8659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9A056691-281E-9054-60BF-49A28C030E1C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DC30D3-703C-9DC5-B56E-C7BDE11F9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2685" y="275590"/>
            <a:ext cx="2947670" cy="255778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C68D36E-2A10-462E-B7E1-882F2BFC4B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649288"/>
              </p:ext>
            </p:extLst>
          </p:nvPr>
        </p:nvGraphicFramePr>
        <p:xfrm>
          <a:off x="355193" y="1817876"/>
          <a:ext cx="11122431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7477">
                  <a:extLst>
                    <a:ext uri="{9D8B030D-6E8A-4147-A177-3AD203B41FA5}">
                      <a16:colId xmlns:a16="http://schemas.microsoft.com/office/drawing/2014/main" val="2499969558"/>
                    </a:ext>
                  </a:extLst>
                </a:gridCol>
                <a:gridCol w="3707477">
                  <a:extLst>
                    <a:ext uri="{9D8B030D-6E8A-4147-A177-3AD203B41FA5}">
                      <a16:colId xmlns:a16="http://schemas.microsoft.com/office/drawing/2014/main" val="4238531184"/>
                    </a:ext>
                  </a:extLst>
                </a:gridCol>
                <a:gridCol w="3707477">
                  <a:extLst>
                    <a:ext uri="{9D8B030D-6E8A-4147-A177-3AD203B41FA5}">
                      <a16:colId xmlns:a16="http://schemas.microsoft.com/office/drawing/2014/main" val="678829821"/>
                    </a:ext>
                  </a:extLst>
                </a:gridCol>
              </a:tblGrid>
              <a:tr h="301303">
                <a:tc>
                  <a:txBody>
                    <a:bodyPr/>
                    <a:lstStyle/>
                    <a:p>
                      <a:pPr algn="ctr"/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Whole Class Guided Reading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Spelling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Punctuation &amp; 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8167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1E113F9A-D2D3-41FF-A923-D371F59154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8164" y="2206691"/>
            <a:ext cx="1977986" cy="223049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F8E2F81-5813-4DA3-BD78-8D894482DD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2791" y="2206691"/>
            <a:ext cx="1835244" cy="250202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7874CC9-AADE-43E6-8284-D1D9C4F3D9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67595" y="2206691"/>
            <a:ext cx="3086259" cy="168283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ACB422A-4C13-488D-9A83-A4D53BD99E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67595" y="3889527"/>
            <a:ext cx="3092609" cy="21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915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7E490E-B1FB-0516-BDEC-E2DA635B22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2E30586-3AFC-D3C3-6D46-D7C88B5C5E6A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2BFE802F-FF71-ADB4-8502-42012F7D17EB}"/>
              </a:ext>
            </a:extLst>
          </p:cNvPr>
          <p:cNvGrpSpPr/>
          <p:nvPr/>
        </p:nvGrpSpPr>
        <p:grpSpPr>
          <a:xfrm>
            <a:off x="710616" y="1280941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C8ECE231-89E6-1467-9FF1-71C23A0FB687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7F6C697C-1B00-CC98-F1CF-566ED5DB10F9}"/>
              </a:ext>
            </a:extLst>
          </p:cNvPr>
          <p:cNvSpPr txBox="1"/>
          <p:nvPr/>
        </p:nvSpPr>
        <p:spPr>
          <a:xfrm>
            <a:off x="744243" y="-659765"/>
            <a:ext cx="10518558" cy="1743247"/>
          </a:xfrm>
          <a:prstGeom prst="rect">
            <a:avLst/>
          </a:prstGeom>
        </p:spPr>
        <p:txBody>
          <a:bodyPr lIns="0" tIns="0" rIns="0" bIns="0" rtlCol="0" anchor="ctr"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7740"/>
              </a:lnSpc>
            </a:pPr>
            <a:endParaRPr lang="en-US" sz="6000" dirty="0">
              <a:solidFill>
                <a:srgbClr val="F3EEE0"/>
              </a:solidFill>
              <a:latin typeface="Arimo"/>
              <a:ea typeface="Arimo"/>
              <a:cs typeface="Arimo"/>
            </a:endParaRPr>
          </a:p>
          <a:p>
            <a:pPr>
              <a:lnSpc>
                <a:spcPts val="7740"/>
              </a:lnSpc>
            </a:pPr>
            <a:r>
              <a:rPr lang="en-US" sz="6000" u="sng" dirty="0">
                <a:solidFill>
                  <a:srgbClr val="F3EEE0"/>
                </a:solidFill>
                <a:latin typeface="Century Gothic" panose="020B0502020202020204" pitchFamily="34" charset="0"/>
                <a:ea typeface="+mn-lt"/>
                <a:cs typeface="+mn-lt"/>
              </a:rPr>
              <a:t>Curriculum - Writing</a:t>
            </a:r>
            <a:endParaRPr lang="en-US" u="sng" dirty="0">
              <a:latin typeface="Century Gothic" panose="020B0502020202020204" pitchFamily="34" charset="0"/>
            </a:endParaRP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4EEC0565-2781-F145-F638-CC818C8D96CF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143C2A9-C008-AF10-497A-91FE526F8659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9A056691-281E-9054-60BF-49A28C030E1C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DC30D3-703C-9DC5-B56E-C7BDE11F9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2685" y="275590"/>
            <a:ext cx="2947670" cy="2557780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C09D30A-74F3-4771-9B96-5AEAC70708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418276"/>
              </p:ext>
            </p:extLst>
          </p:nvPr>
        </p:nvGraphicFramePr>
        <p:xfrm>
          <a:off x="1351000" y="2753913"/>
          <a:ext cx="8127999" cy="3734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7835268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04409461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92501327"/>
                    </a:ext>
                  </a:extLst>
                </a:gridCol>
              </a:tblGrid>
              <a:tr h="1867081">
                <a:tc>
                  <a:txBody>
                    <a:bodyPr/>
                    <a:lstStyle/>
                    <a:p>
                      <a:pPr algn="ctr"/>
                      <a:r>
                        <a:rPr lang="en-GB" sz="1600" b="0" u="sng" dirty="0">
                          <a:latin typeface="Century Gothic" panose="020B0502020202020204" pitchFamily="34" charset="0"/>
                        </a:rPr>
                        <a:t>Autumn 1 </a:t>
                      </a:r>
                    </a:p>
                    <a:p>
                      <a:r>
                        <a:rPr lang="en-GB" sz="1600" b="0" i="1" dirty="0">
                          <a:latin typeface="Century Gothic" panose="020B0502020202020204" pitchFamily="34" charset="0"/>
                        </a:rPr>
                        <a:t>Troll Swap </a:t>
                      </a:r>
                      <a:r>
                        <a:rPr lang="en-GB" sz="1600" b="0" dirty="0">
                          <a:latin typeface="Century Gothic" panose="020B0502020202020204" pitchFamily="34" charset="0"/>
                        </a:rPr>
                        <a:t>by Leigh Hodgkinson</a:t>
                      </a:r>
                    </a:p>
                    <a:p>
                      <a:endParaRPr lang="en-GB" sz="1600" b="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="0" dirty="0">
                          <a:latin typeface="Century Gothic" panose="020B0502020202020204" pitchFamily="34" charset="0"/>
                        </a:rPr>
                        <a:t>Write a character story.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u="sng" dirty="0">
                          <a:latin typeface="Century Gothic" panose="020B0502020202020204" pitchFamily="34" charset="0"/>
                        </a:rPr>
                        <a:t>Autumn 2 </a:t>
                      </a:r>
                    </a:p>
                    <a:p>
                      <a:pPr algn="l"/>
                      <a:r>
                        <a:rPr lang="en-GB" sz="1600" b="0" i="1" u="none" dirty="0">
                          <a:latin typeface="Century Gothic" panose="020B0502020202020204" pitchFamily="34" charset="0"/>
                        </a:rPr>
                        <a:t>The Owl who was Afraid of the Dark </a:t>
                      </a:r>
                      <a:r>
                        <a:rPr lang="en-GB" sz="1600" b="0" i="0" u="none" dirty="0">
                          <a:latin typeface="Century Gothic" panose="020B0502020202020204" pitchFamily="34" charset="0"/>
                        </a:rPr>
                        <a:t>by Jill Tomlinson</a:t>
                      </a:r>
                    </a:p>
                    <a:p>
                      <a:pPr algn="l"/>
                      <a:r>
                        <a:rPr lang="en-GB" sz="1600" b="0" i="0" u="none" dirty="0">
                          <a:latin typeface="Century Gothic" panose="020B0502020202020204" pitchFamily="34" charset="0"/>
                        </a:rPr>
                        <a:t>Write a non chronological report (fact sheet).</a:t>
                      </a:r>
                      <a:endParaRPr lang="en-GB" sz="1600" b="0" i="1" u="none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u="sng" dirty="0">
                          <a:latin typeface="Century Gothic" panose="020B0502020202020204" pitchFamily="34" charset="0"/>
                        </a:rPr>
                        <a:t>Spring 1</a:t>
                      </a:r>
                    </a:p>
                    <a:p>
                      <a:pPr algn="ctr"/>
                      <a:r>
                        <a:rPr lang="en-GB" sz="1600" b="0" i="1" u="none" dirty="0">
                          <a:latin typeface="Century Gothic" panose="020B0502020202020204" pitchFamily="34" charset="0"/>
                        </a:rPr>
                        <a:t>The Dragon Machine </a:t>
                      </a:r>
                      <a:r>
                        <a:rPr lang="en-GB" sz="1600" b="0" i="0" u="none" dirty="0">
                          <a:latin typeface="Century Gothic" panose="020B0502020202020204" pitchFamily="34" charset="0"/>
                        </a:rPr>
                        <a:t>by Helen Ward</a:t>
                      </a:r>
                    </a:p>
                    <a:p>
                      <a:pPr algn="ctr"/>
                      <a:endParaRPr lang="en-GB" sz="1600" b="0" i="0" u="none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0" i="0" u="none" dirty="0">
                          <a:latin typeface="Century Gothic" panose="020B0502020202020204" pitchFamily="34" charset="0"/>
                        </a:rPr>
                        <a:t>Write an adventure story. </a:t>
                      </a:r>
                      <a:endParaRPr lang="en-GB" sz="1600" b="0" i="1" u="none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051236"/>
                  </a:ext>
                </a:extLst>
              </a:tr>
              <a:tr h="1867081"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>
                          <a:latin typeface="Century Gothic" panose="020B0502020202020204" pitchFamily="34" charset="0"/>
                        </a:rPr>
                        <a:t>Spring 2</a:t>
                      </a:r>
                    </a:p>
                    <a:p>
                      <a:pPr algn="l"/>
                      <a:r>
                        <a:rPr lang="en-GB" sz="1600" i="1" u="none" dirty="0">
                          <a:latin typeface="Century Gothic" panose="020B0502020202020204" pitchFamily="34" charset="0"/>
                        </a:rPr>
                        <a:t>My name is not Refugee </a:t>
                      </a:r>
                      <a:r>
                        <a:rPr lang="en-GB" sz="1600" i="0" u="none" dirty="0">
                          <a:latin typeface="Century Gothic" panose="020B0502020202020204" pitchFamily="34" charset="0"/>
                        </a:rPr>
                        <a:t>by Kate Milner </a:t>
                      </a:r>
                    </a:p>
                    <a:p>
                      <a:pPr algn="l"/>
                      <a:endParaRPr lang="en-GB" sz="1600" i="0" u="none" dirty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i="0" u="none" dirty="0">
                          <a:latin typeface="Century Gothic" panose="020B0502020202020204" pitchFamily="34" charset="0"/>
                        </a:rPr>
                        <a:t>Write a recount – diary. </a:t>
                      </a:r>
                      <a:endParaRPr lang="en-GB" sz="1600" i="1" u="none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>
                          <a:latin typeface="Century Gothic" panose="020B0502020202020204" pitchFamily="34" charset="0"/>
                        </a:rPr>
                        <a:t>Summer 1 </a:t>
                      </a:r>
                    </a:p>
                    <a:p>
                      <a:pPr algn="l"/>
                      <a:r>
                        <a:rPr lang="en-GB" sz="1600" i="1" u="none" dirty="0">
                          <a:latin typeface="Century Gothic" panose="020B0502020202020204" pitchFamily="34" charset="0"/>
                        </a:rPr>
                        <a:t>The Last Wolf </a:t>
                      </a:r>
                      <a:r>
                        <a:rPr lang="en-GB" sz="1600" i="0" u="none" dirty="0">
                          <a:latin typeface="Century Gothic" panose="020B0502020202020204" pitchFamily="34" charset="0"/>
                        </a:rPr>
                        <a:t>by Mini Grey</a:t>
                      </a:r>
                    </a:p>
                    <a:p>
                      <a:pPr algn="l"/>
                      <a:endParaRPr lang="en-GB" sz="1600" i="0" u="none" dirty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i="0" u="none" dirty="0">
                          <a:latin typeface="Century Gothic" panose="020B0502020202020204" pitchFamily="34" charset="0"/>
                        </a:rPr>
                        <a:t>Write a </a:t>
                      </a:r>
                    </a:p>
                    <a:p>
                      <a:pPr algn="l"/>
                      <a:r>
                        <a:rPr lang="en-GB" sz="1600" i="0" u="none" dirty="0">
                          <a:latin typeface="Century Gothic" panose="020B0502020202020204" pitchFamily="34" charset="0"/>
                        </a:rPr>
                        <a:t>persuasive </a:t>
                      </a:r>
                    </a:p>
                    <a:p>
                      <a:pPr algn="l"/>
                      <a:r>
                        <a:rPr lang="en-GB" sz="1600" i="0" u="none" dirty="0">
                          <a:latin typeface="Century Gothic" panose="020B0502020202020204" pitchFamily="34" charset="0"/>
                        </a:rPr>
                        <a:t>Letter.</a:t>
                      </a:r>
                      <a:endParaRPr lang="en-GB" sz="1600" i="1" u="none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>
                          <a:latin typeface="Century Gothic" panose="020B0502020202020204" pitchFamily="34" charset="0"/>
                        </a:rPr>
                        <a:t>Summer 2</a:t>
                      </a:r>
                    </a:p>
                    <a:p>
                      <a:pPr algn="l"/>
                      <a:r>
                        <a:rPr lang="en-GB" sz="1600" i="1" u="none" dirty="0">
                          <a:latin typeface="Century Gothic" panose="020B0502020202020204" pitchFamily="34" charset="0"/>
                        </a:rPr>
                        <a:t>Grandad’s Secret Giant </a:t>
                      </a:r>
                      <a:r>
                        <a:rPr lang="en-GB" sz="1600" i="0" u="none" dirty="0">
                          <a:latin typeface="Century Gothic" panose="020B0502020202020204" pitchFamily="34" charset="0"/>
                        </a:rPr>
                        <a:t>by David Litchfield</a:t>
                      </a:r>
                    </a:p>
                    <a:p>
                      <a:pPr algn="l"/>
                      <a:endParaRPr lang="en-GB" sz="1600" i="0" u="none" dirty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i="0" u="none" dirty="0">
                          <a:latin typeface="Century Gothic" panose="020B0502020202020204" pitchFamily="34" charset="0"/>
                        </a:rPr>
                        <a:t>Write a story with a moral focus.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1871609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28444986-9790-46D5-AE30-55E97A2E15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9842" y="1410109"/>
            <a:ext cx="1065684" cy="133640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C8CCF6-538C-4883-AF50-4E59017874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1971" y="1420213"/>
            <a:ext cx="1552655" cy="14129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234B2EF-1811-474A-8047-4C53F31922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5027" y="1175803"/>
            <a:ext cx="1193862" cy="160028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D490EF8-A373-4F7B-8CCD-DC81092D1F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4639789"/>
            <a:ext cx="1351000" cy="129881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973BE65-A806-4C1F-BC51-81BBF09A964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6375" y="5292737"/>
            <a:ext cx="1229387" cy="13897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578234F-D00A-41FF-9846-9070842B0BA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54990" y="4159763"/>
            <a:ext cx="1655966" cy="225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A218A6-A6F9-936C-EACB-551FF94E2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447F072-B734-6FF0-984E-016E52B240BA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A786D274-A797-C0DA-ABA8-4DBE24C3FD1A}"/>
              </a:ext>
            </a:extLst>
          </p:cNvPr>
          <p:cNvGrpSpPr/>
          <p:nvPr/>
        </p:nvGrpSpPr>
        <p:grpSpPr>
          <a:xfrm>
            <a:off x="980135" y="1100094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1CEB45F-5AB4-0A07-59E0-1C714A6AA923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167D373C-E11E-BBD8-3D20-AD22DEBFF4D2}"/>
              </a:ext>
            </a:extLst>
          </p:cNvPr>
          <p:cNvGrpSpPr/>
          <p:nvPr/>
        </p:nvGrpSpPr>
        <p:grpSpPr>
          <a:xfrm>
            <a:off x="796726" y="-358501"/>
            <a:ext cx="10598548" cy="5840968"/>
            <a:chOff x="-1611" y="-1237708"/>
            <a:chExt cx="20473896" cy="11283371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24A247A6-85BB-710A-6AF7-7D4CC243D2CB}"/>
                </a:ext>
              </a:extLst>
            </p:cNvPr>
            <p:cNvSpPr/>
            <p:nvPr/>
          </p:nvSpPr>
          <p:spPr>
            <a:xfrm>
              <a:off x="-1611" y="52992"/>
              <a:ext cx="10466751" cy="9992671"/>
            </a:xfrm>
            <a:custGeom>
              <a:avLst/>
              <a:gdLst/>
              <a:ahLst/>
              <a:cxnLst/>
              <a:rect l="l" t="t" r="r" b="b"/>
              <a:pathLst>
                <a:path w="10466750" h="9992671">
                  <a:moveTo>
                    <a:pt x="0" y="0"/>
                  </a:moveTo>
                  <a:lnTo>
                    <a:pt x="10466750" y="0"/>
                  </a:lnTo>
                  <a:lnTo>
                    <a:pt x="10466750" y="9992671"/>
                  </a:lnTo>
                  <a:lnTo>
                    <a:pt x="0" y="9992671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7565" r="-47565" b="20349"/>
              </a:stretch>
            </a:blipFill>
          </p:spPr>
          <p:txBody>
            <a:bodyPr lIns="91440" tIns="45720" rIns="91440" bIns="45720" anchor="t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 dirty="0"/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CF0C3E4C-0190-06E3-8D9F-E4E8C26A2504}"/>
                </a:ext>
              </a:extLst>
            </p:cNvPr>
            <p:cNvSpPr txBox="1"/>
            <p:nvPr/>
          </p:nvSpPr>
          <p:spPr>
            <a:xfrm>
              <a:off x="152913" y="-1237708"/>
              <a:ext cx="20319372" cy="6113724"/>
            </a:xfrm>
            <a:prstGeom prst="rect">
              <a:avLst/>
            </a:prstGeom>
          </p:spPr>
          <p:txBody>
            <a:bodyPr lIns="0" tIns="0" rIns="0" bIns="0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7740"/>
                </a:lnSpc>
              </a:pPr>
              <a:r>
                <a:rPr lang="en-US" sz="6000" dirty="0">
                  <a:solidFill>
                    <a:srgbClr val="F3EEE0"/>
                  </a:solidFill>
                  <a:latin typeface="Century Gothic" panose="020B0502020202020204" pitchFamily="34" charset="0"/>
                </a:rPr>
                <a:t>Curriculum - Spellings</a:t>
              </a:r>
              <a:endParaRPr lang="en-US" dirty="0">
                <a:latin typeface="Century Gothic" panose="020B0502020202020204" pitchFamily="34" charset="0"/>
              </a:endParaRPr>
            </a:p>
            <a:p>
              <a:pPr>
                <a:lnSpc>
                  <a:spcPts val="7740"/>
                </a:lnSpc>
              </a:pPr>
              <a:endParaRPr lang="en-US" sz="6000" dirty="0">
                <a:solidFill>
                  <a:srgbClr val="F3EEE0"/>
                </a:solidFill>
                <a:latin typeface="Arimo"/>
                <a:ea typeface="Arimo"/>
                <a:cs typeface="Arimo"/>
              </a:endParaRPr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081DA6E9-0E36-9346-75C5-DA0AF7EE3EF9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6CE4A06F-2E49-D2FD-93EF-C087E283C4AB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84F4E405-4F05-0E68-F9F6-20ED1A7DDE28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F3EE6A9-1C9A-FD49-9A74-5041AEF7D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8081" y="185820"/>
            <a:ext cx="3013075" cy="28663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BAF9AED-D62A-4DB0-A1A2-1F1D7D5B1C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9289" y="1839235"/>
            <a:ext cx="6648792" cy="461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131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CEAE3D-63CA-57C5-5EA1-5D87E6BAF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A321FFA-988E-A32D-48B6-1301F4002144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DFAAEBAC-8E11-349C-5394-ACCFA37C77D5}"/>
              </a:ext>
            </a:extLst>
          </p:cNvPr>
          <p:cNvGrpSpPr/>
          <p:nvPr/>
        </p:nvGrpSpPr>
        <p:grpSpPr>
          <a:xfrm>
            <a:off x="598411" y="1564920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7D243960-49C1-346E-A827-A10BAFF272DC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82BEF3E1-3E41-4B2A-8CD5-4B0CAECDB10F}"/>
              </a:ext>
            </a:extLst>
          </p:cNvPr>
          <p:cNvSpPr txBox="1"/>
          <p:nvPr/>
        </p:nvSpPr>
        <p:spPr>
          <a:xfrm>
            <a:off x="764957" y="-640715"/>
            <a:ext cx="10518557" cy="2233067"/>
          </a:xfrm>
          <a:prstGeom prst="rect">
            <a:avLst/>
          </a:prstGeom>
        </p:spPr>
        <p:txBody>
          <a:bodyPr lIns="0" tIns="0" rIns="0" bIns="0" rtlCol="0" anchor="ctr"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7740"/>
              </a:lnSpc>
            </a:pPr>
            <a:endParaRPr lang="en-US" sz="6000" dirty="0">
              <a:solidFill>
                <a:srgbClr val="F3EEE0"/>
              </a:solidFill>
              <a:latin typeface="Arimo"/>
              <a:ea typeface="Arimo"/>
              <a:cs typeface="Arimo"/>
            </a:endParaRPr>
          </a:p>
          <a:p>
            <a:pPr>
              <a:lnSpc>
                <a:spcPts val="7740"/>
              </a:lnSpc>
            </a:pPr>
            <a:r>
              <a:rPr lang="en-US" sz="6000" u="sng" dirty="0">
                <a:solidFill>
                  <a:srgbClr val="F3EEE0"/>
                </a:solidFill>
                <a:latin typeface="Century Gothic" panose="020B0502020202020204" pitchFamily="34" charset="0"/>
              </a:rPr>
              <a:t>Curriculum-</a:t>
            </a:r>
            <a:r>
              <a:rPr lang="en-US" sz="6000" u="sng" dirty="0" err="1">
                <a:solidFill>
                  <a:srgbClr val="F3EEE0"/>
                </a:solidFill>
                <a:latin typeface="Century Gothic" panose="020B0502020202020204" pitchFamily="34" charset="0"/>
              </a:rPr>
              <a:t>Maths</a:t>
            </a:r>
            <a:endParaRPr lang="en-US" u="sng" dirty="0">
              <a:latin typeface="Century Gothic" panose="020B0502020202020204" pitchFamily="34" charset="0"/>
            </a:endParaRP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502215D7-BC94-F16F-5707-BF622551CC48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49A3BA24-FF72-A18D-BC92-CB57A0297281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EE83DE2E-1838-9A1C-EA29-86D318EF30DC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FA99972-F796-E920-23E0-1CBC51FC39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6287" y="246380"/>
            <a:ext cx="3791585" cy="27584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D0C63ED-A3CC-431D-B798-A0C6999DB1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6091" y="1952312"/>
            <a:ext cx="6902805" cy="43118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6FAD61A-08F1-4B87-9571-E04A3E77CBB7}"/>
              </a:ext>
            </a:extLst>
          </p:cNvPr>
          <p:cNvSpPr txBox="1"/>
          <p:nvPr/>
        </p:nvSpPr>
        <p:spPr>
          <a:xfrm>
            <a:off x="4480463" y="1582980"/>
            <a:ext cx="4331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We follow the White Rose Scheme.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6C25BB-EBDF-4561-A231-E251A9E70E79}"/>
              </a:ext>
            </a:extLst>
          </p:cNvPr>
          <p:cNvSpPr txBox="1"/>
          <p:nvPr/>
        </p:nvSpPr>
        <p:spPr>
          <a:xfrm>
            <a:off x="76200" y="2200275"/>
            <a:ext cx="48536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How you can support your child at home.</a:t>
            </a:r>
          </a:p>
          <a:p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Log on to </a:t>
            </a:r>
            <a:r>
              <a:rPr lang="en-GB" dirty="0" err="1">
                <a:solidFill>
                  <a:schemeClr val="bg1"/>
                </a:solidFill>
                <a:latin typeface="Century Gothic" panose="020B0502020202020204" pitchFamily="34" charset="0"/>
              </a:rPr>
              <a:t>MyMaths</a:t>
            </a: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 and complete the weekly activities set. The activities are aligned with the WRM scheme and consolidate the weeks learning. </a:t>
            </a:r>
          </a:p>
        </p:txBody>
      </p:sp>
    </p:spTree>
    <p:extLst>
      <p:ext uri="{BB962C8B-B14F-4D97-AF65-F5344CB8AC3E}">
        <p14:creationId xmlns:p14="http://schemas.microsoft.com/office/powerpoint/2010/main" val="2845073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A218A6-A6F9-936C-EACB-551FF94E2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447F072-B734-6FF0-984E-016E52B240BA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A786D274-A797-C0DA-ABA8-4DBE24C3FD1A}"/>
              </a:ext>
            </a:extLst>
          </p:cNvPr>
          <p:cNvGrpSpPr/>
          <p:nvPr/>
        </p:nvGrpSpPr>
        <p:grpSpPr>
          <a:xfrm>
            <a:off x="980135" y="1100094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1CEB45F-5AB4-0A07-59E0-1C714A6AA923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167D373C-E11E-BBD8-3D20-AD22DEBFF4D2}"/>
              </a:ext>
            </a:extLst>
          </p:cNvPr>
          <p:cNvGrpSpPr/>
          <p:nvPr/>
        </p:nvGrpSpPr>
        <p:grpSpPr>
          <a:xfrm>
            <a:off x="796726" y="-459625"/>
            <a:ext cx="10598548" cy="5840968"/>
            <a:chOff x="-1611" y="-1237708"/>
            <a:chExt cx="20473896" cy="11283371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24A247A6-85BB-710A-6AF7-7D4CC243D2CB}"/>
                </a:ext>
              </a:extLst>
            </p:cNvPr>
            <p:cNvSpPr/>
            <p:nvPr/>
          </p:nvSpPr>
          <p:spPr>
            <a:xfrm>
              <a:off x="-1611" y="52992"/>
              <a:ext cx="10466751" cy="9992671"/>
            </a:xfrm>
            <a:custGeom>
              <a:avLst/>
              <a:gdLst/>
              <a:ahLst/>
              <a:cxnLst/>
              <a:rect l="l" t="t" r="r" b="b"/>
              <a:pathLst>
                <a:path w="10466750" h="9992671">
                  <a:moveTo>
                    <a:pt x="0" y="0"/>
                  </a:moveTo>
                  <a:lnTo>
                    <a:pt x="10466750" y="0"/>
                  </a:lnTo>
                  <a:lnTo>
                    <a:pt x="10466750" y="9992671"/>
                  </a:lnTo>
                  <a:lnTo>
                    <a:pt x="0" y="9992671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7565" r="-47565" b="20349"/>
              </a:stretch>
            </a:blipFill>
          </p:spPr>
          <p:txBody>
            <a:bodyPr lIns="91440" tIns="45720" rIns="91440" bIns="45720" anchor="t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 dirty="0"/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CF0C3E4C-0190-06E3-8D9F-E4E8C26A2504}"/>
                </a:ext>
              </a:extLst>
            </p:cNvPr>
            <p:cNvSpPr txBox="1"/>
            <p:nvPr/>
          </p:nvSpPr>
          <p:spPr>
            <a:xfrm>
              <a:off x="152913" y="-1237708"/>
              <a:ext cx="20319372" cy="6113724"/>
            </a:xfrm>
            <a:prstGeom prst="rect">
              <a:avLst/>
            </a:prstGeom>
          </p:spPr>
          <p:txBody>
            <a:bodyPr lIns="0" tIns="0" rIns="0" bIns="0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7740"/>
                </a:lnSpc>
              </a:pPr>
              <a:r>
                <a:rPr lang="en-US" sz="6000" dirty="0">
                  <a:solidFill>
                    <a:srgbClr val="F3EEE0"/>
                  </a:solidFill>
                  <a:latin typeface="Century Gothic" panose="020B0502020202020204" pitchFamily="34" charset="0"/>
                </a:rPr>
                <a:t>Curriculum Overview</a:t>
              </a:r>
              <a:endParaRPr lang="en-US" dirty="0">
                <a:latin typeface="Century Gothic" panose="020B0502020202020204" pitchFamily="34" charset="0"/>
              </a:endParaRPr>
            </a:p>
            <a:p>
              <a:pPr>
                <a:lnSpc>
                  <a:spcPts val="7740"/>
                </a:lnSpc>
              </a:pPr>
              <a:endParaRPr lang="en-US" sz="6000" dirty="0">
                <a:solidFill>
                  <a:srgbClr val="F3EEE0"/>
                </a:solidFill>
                <a:latin typeface="Arimo"/>
                <a:ea typeface="Arimo"/>
                <a:cs typeface="Arimo"/>
              </a:endParaRPr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081DA6E9-0E36-9346-75C5-DA0AF7EE3EF9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6CE4A06F-2E49-D2FD-93EF-C087E283C4AB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84F4E405-4F05-0E68-F9F6-20ED1A7DDE28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F3EE6A9-1C9A-FD49-9A74-5041AEF7D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8081" y="108811"/>
            <a:ext cx="3013075" cy="28663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66D032-6DBC-4B1A-9ABA-31D91D5241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14060" y="1420213"/>
            <a:ext cx="7734698" cy="480719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4D30B5A-50EE-4C7E-A0ED-732FC617CE01}"/>
              </a:ext>
            </a:extLst>
          </p:cNvPr>
          <p:cNvSpPr txBox="1"/>
          <p:nvPr/>
        </p:nvSpPr>
        <p:spPr>
          <a:xfrm>
            <a:off x="150844" y="1937639"/>
            <a:ext cx="22588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Science - </a:t>
            </a:r>
          </a:p>
          <a:p>
            <a:pPr algn="ctr"/>
            <a:endParaRPr lang="en-GB" sz="28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White Rose </a:t>
            </a:r>
          </a:p>
        </p:txBody>
      </p:sp>
    </p:spTree>
    <p:extLst>
      <p:ext uri="{BB962C8B-B14F-4D97-AF65-F5344CB8AC3E}">
        <p14:creationId xmlns:p14="http://schemas.microsoft.com/office/powerpoint/2010/main" val="3187085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A218A6-A6F9-936C-EACB-551FF94E2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447F072-B734-6FF0-984E-016E52B240BA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A786D274-A797-C0DA-ABA8-4DBE24C3FD1A}"/>
              </a:ext>
            </a:extLst>
          </p:cNvPr>
          <p:cNvGrpSpPr/>
          <p:nvPr/>
        </p:nvGrpSpPr>
        <p:grpSpPr>
          <a:xfrm>
            <a:off x="980135" y="1100094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1CEB45F-5AB4-0A07-59E0-1C714A6AA923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167D373C-E11E-BBD8-3D20-AD22DEBFF4D2}"/>
              </a:ext>
            </a:extLst>
          </p:cNvPr>
          <p:cNvGrpSpPr/>
          <p:nvPr/>
        </p:nvGrpSpPr>
        <p:grpSpPr>
          <a:xfrm>
            <a:off x="796726" y="-458167"/>
            <a:ext cx="10598548" cy="5840968"/>
            <a:chOff x="-1611" y="-1237708"/>
            <a:chExt cx="20473896" cy="11283371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24A247A6-85BB-710A-6AF7-7D4CC243D2CB}"/>
                </a:ext>
              </a:extLst>
            </p:cNvPr>
            <p:cNvSpPr/>
            <p:nvPr/>
          </p:nvSpPr>
          <p:spPr>
            <a:xfrm>
              <a:off x="-1611" y="52992"/>
              <a:ext cx="10466751" cy="9992671"/>
            </a:xfrm>
            <a:custGeom>
              <a:avLst/>
              <a:gdLst/>
              <a:ahLst/>
              <a:cxnLst/>
              <a:rect l="l" t="t" r="r" b="b"/>
              <a:pathLst>
                <a:path w="10466750" h="9992671">
                  <a:moveTo>
                    <a:pt x="0" y="0"/>
                  </a:moveTo>
                  <a:lnTo>
                    <a:pt x="10466750" y="0"/>
                  </a:lnTo>
                  <a:lnTo>
                    <a:pt x="10466750" y="9992671"/>
                  </a:lnTo>
                  <a:lnTo>
                    <a:pt x="0" y="9992671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7565" r="-47565" b="20349"/>
              </a:stretch>
            </a:blipFill>
          </p:spPr>
          <p:txBody>
            <a:bodyPr lIns="91440" tIns="45720" rIns="91440" bIns="45720" anchor="t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 dirty="0"/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CF0C3E4C-0190-06E3-8D9F-E4E8C26A2504}"/>
                </a:ext>
              </a:extLst>
            </p:cNvPr>
            <p:cNvSpPr txBox="1"/>
            <p:nvPr/>
          </p:nvSpPr>
          <p:spPr>
            <a:xfrm>
              <a:off x="152913" y="-1237708"/>
              <a:ext cx="20319372" cy="6113724"/>
            </a:xfrm>
            <a:prstGeom prst="rect">
              <a:avLst/>
            </a:prstGeom>
          </p:spPr>
          <p:txBody>
            <a:bodyPr lIns="0" tIns="0" rIns="0" bIns="0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7740"/>
                </a:lnSpc>
              </a:pPr>
              <a:r>
                <a:rPr lang="en-US" sz="6000" dirty="0">
                  <a:solidFill>
                    <a:srgbClr val="F3EEE0"/>
                  </a:solidFill>
                  <a:latin typeface="Century Gothic" panose="020B0502020202020204" pitchFamily="34" charset="0"/>
                </a:rPr>
                <a:t>Curriculum Overview</a:t>
              </a:r>
              <a:endParaRPr lang="en-US" dirty="0">
                <a:latin typeface="Century Gothic" panose="020B0502020202020204" pitchFamily="34" charset="0"/>
              </a:endParaRPr>
            </a:p>
            <a:p>
              <a:pPr>
                <a:lnSpc>
                  <a:spcPts val="7740"/>
                </a:lnSpc>
              </a:pPr>
              <a:endParaRPr lang="en-US" sz="6000" dirty="0">
                <a:solidFill>
                  <a:srgbClr val="F3EEE0"/>
                </a:solidFill>
                <a:latin typeface="Arimo"/>
                <a:ea typeface="Arimo"/>
                <a:cs typeface="Arimo"/>
              </a:endParaRPr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081DA6E9-0E36-9346-75C5-DA0AF7EE3EF9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6CE4A06F-2E49-D2FD-93EF-C087E283C4AB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84F4E405-4F05-0E68-F9F6-20ED1A7DDE28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F3EE6A9-1C9A-FD49-9A74-5041AEF7D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8081" y="185820"/>
            <a:ext cx="3013075" cy="286639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DE4BE90-C82D-4E65-B0F5-EFE1D9FCC3BC}"/>
              </a:ext>
            </a:extLst>
          </p:cNvPr>
          <p:cNvSpPr txBox="1"/>
          <p:nvPr/>
        </p:nvSpPr>
        <p:spPr>
          <a:xfrm>
            <a:off x="139623" y="2885244"/>
            <a:ext cx="22588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Wider Curriculum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0B614DE-0BC6-4B92-9E48-846289DE9C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018" y="1510445"/>
            <a:ext cx="9023265" cy="383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823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BF445E-ED04-DC15-5F62-4E9C68F9B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952B7BC-91FE-AEF7-F9C1-F3D7A521D8B2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7A25FD70-E856-5DEA-88BD-7AE2A2F57DD4}"/>
              </a:ext>
            </a:extLst>
          </p:cNvPr>
          <p:cNvGrpSpPr/>
          <p:nvPr/>
        </p:nvGrpSpPr>
        <p:grpSpPr>
          <a:xfrm>
            <a:off x="701974" y="1379728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3F8D72C1-7D45-BA6E-1529-618C2D6BAB86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F4BA0CF4-439F-7B62-F4B4-3113C3CAB735}"/>
              </a:ext>
            </a:extLst>
          </p:cNvPr>
          <p:cNvSpPr txBox="1"/>
          <p:nvPr/>
        </p:nvSpPr>
        <p:spPr>
          <a:xfrm>
            <a:off x="957997" y="-635"/>
            <a:ext cx="10518557" cy="5252309"/>
          </a:xfrm>
          <a:prstGeom prst="rect">
            <a:avLst/>
          </a:prstGeom>
        </p:spPr>
        <p:txBody>
          <a:bodyPr lIns="0" tIns="0" rIns="0" bIns="0" rtlCol="0" anchor="ctr"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7740"/>
              </a:lnSpc>
            </a:pPr>
            <a:endParaRPr lang="en-US" sz="6000" dirty="0">
              <a:solidFill>
                <a:srgbClr val="F3EEE0"/>
              </a:solidFill>
              <a:latin typeface="Arimo"/>
              <a:ea typeface="Arimo"/>
              <a:cs typeface="Arimo"/>
            </a:endParaRPr>
          </a:p>
          <a:p>
            <a:pPr>
              <a:lnSpc>
                <a:spcPts val="7740"/>
              </a:lnSpc>
            </a:pPr>
            <a:endParaRPr lang="en-US" sz="3600" dirty="0">
              <a:solidFill>
                <a:schemeClr val="bg1"/>
              </a:solidFill>
              <a:latin typeface="Arimo"/>
            </a:endParaRP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9F1BE15D-286B-F459-0183-B41DCEC71D9F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0990850F-FA57-9BF7-A4B8-19C4C5224A1C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EC87EFA5-0493-8C05-FDE5-9DC9E308B457}"/>
              </a:ext>
            </a:extLst>
          </p:cNvPr>
          <p:cNvSpPr/>
          <p:nvPr/>
        </p:nvSpPr>
        <p:spPr>
          <a:xfrm>
            <a:off x="91034" y="451368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3EFF9CD-38D5-BFED-D593-7E3A3F56E3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2585" y="351155"/>
            <a:ext cx="2414270" cy="21120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767722-7FB6-C080-BE94-F2A71164BC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1502" y="4004628"/>
            <a:ext cx="4791075" cy="2486025"/>
          </a:xfrm>
          <a:prstGeom prst="rect">
            <a:avLst/>
          </a:prstGeom>
        </p:spPr>
      </p:pic>
      <p:sp>
        <p:nvSpPr>
          <p:cNvPr id="13" name="Freeform 6">
            <a:extLst>
              <a:ext uri="{FF2B5EF4-FFF2-40B4-BE49-F238E27FC236}">
                <a16:creationId xmlns:a16="http://schemas.microsoft.com/office/drawing/2014/main" id="{AEFF5AD6-AFA3-43B7-8B03-E221A72C6C29}"/>
              </a:ext>
            </a:extLst>
          </p:cNvPr>
          <p:cNvSpPr/>
          <p:nvPr/>
        </p:nvSpPr>
        <p:spPr>
          <a:xfrm>
            <a:off x="715445" y="351155"/>
            <a:ext cx="6437829" cy="844042"/>
          </a:xfrm>
          <a:custGeom>
            <a:avLst/>
            <a:gdLst/>
            <a:ahLst/>
            <a:cxnLst/>
            <a:rect l="l" t="t" r="r" b="b"/>
            <a:pathLst>
              <a:path w="10466750" h="9992671">
                <a:moveTo>
                  <a:pt x="0" y="0"/>
                </a:moveTo>
                <a:lnTo>
                  <a:pt x="10466750" y="0"/>
                </a:lnTo>
                <a:lnTo>
                  <a:pt x="10466750" y="9992671"/>
                </a:lnTo>
                <a:lnTo>
                  <a:pt x="0" y="9992671"/>
                </a:lnTo>
                <a:close/>
              </a:path>
            </a:pathLst>
          </a:custGeom>
          <a:blipFill>
            <a:blip r:embed="rId7">
              <a:alphaModFix amt="0"/>
            </a:blip>
            <a:stretch>
              <a:fillRect l="-47565" r="-47565" b="20349"/>
            </a:stretch>
          </a:blipFill>
        </p:spPr>
        <p:txBody>
          <a:bodyPr lIns="91440" tIns="45720" rIns="91440" bIns="45720" anchor="t"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PE and Forest School Timetable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FF73105-E62B-48FB-A0D7-482267DDB1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0145" y="2314517"/>
            <a:ext cx="6991709" cy="222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104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EB765D-CB78-2DB3-A2F4-606982129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3470E70-4E34-BC53-0F28-95F86DF98586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58AC47FE-200B-BE2B-56BC-89C8C6509DB4}"/>
              </a:ext>
            </a:extLst>
          </p:cNvPr>
          <p:cNvGrpSpPr/>
          <p:nvPr/>
        </p:nvGrpSpPr>
        <p:grpSpPr>
          <a:xfrm>
            <a:off x="693906" y="1083482"/>
            <a:ext cx="4297680" cy="27432"/>
            <a:chOff x="57640" y="-2014168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07401768-71A4-BCCF-36B4-4B495E035F9D}"/>
                </a:ext>
              </a:extLst>
            </p:cNvPr>
            <p:cNvSpPr/>
            <p:nvPr/>
          </p:nvSpPr>
          <p:spPr>
            <a:xfrm>
              <a:off x="57640" y="-2014168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 dirty="0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3AE0BA4C-702B-A07E-576A-E3F67484AF7F}"/>
              </a:ext>
            </a:extLst>
          </p:cNvPr>
          <p:cNvGrpSpPr/>
          <p:nvPr/>
        </p:nvGrpSpPr>
        <p:grpSpPr>
          <a:xfrm>
            <a:off x="429677" y="-1"/>
            <a:ext cx="10518558" cy="3781425"/>
            <a:chOff x="-710663" y="0"/>
            <a:chExt cx="20319372" cy="9992671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06A1CC63-9272-BA31-44B6-9E92727F0E47}"/>
                </a:ext>
              </a:extLst>
            </p:cNvPr>
            <p:cNvSpPr/>
            <p:nvPr/>
          </p:nvSpPr>
          <p:spPr>
            <a:xfrm>
              <a:off x="0" y="0"/>
              <a:ext cx="10466750" cy="9992671"/>
            </a:xfrm>
            <a:custGeom>
              <a:avLst/>
              <a:gdLst/>
              <a:ahLst/>
              <a:cxnLst/>
              <a:rect l="l" t="t" r="r" b="b"/>
              <a:pathLst>
                <a:path w="10466750" h="9992671">
                  <a:moveTo>
                    <a:pt x="0" y="0"/>
                  </a:moveTo>
                  <a:lnTo>
                    <a:pt x="10466750" y="0"/>
                  </a:lnTo>
                  <a:lnTo>
                    <a:pt x="10466750" y="9992671"/>
                  </a:lnTo>
                  <a:lnTo>
                    <a:pt x="0" y="9992671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7565" r="-47565" b="20349"/>
              </a:stretch>
            </a:blipFill>
          </p:spPr>
          <p:txBody>
            <a:bodyPr lIns="91440" tIns="45720" rIns="91440" bIns="45720" anchor="t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896A349B-D7F3-47A2-450D-906212A3C616}"/>
                </a:ext>
              </a:extLst>
            </p:cNvPr>
            <p:cNvSpPr txBox="1"/>
            <p:nvPr/>
          </p:nvSpPr>
          <p:spPr>
            <a:xfrm>
              <a:off x="-710663" y="205410"/>
              <a:ext cx="20319372" cy="2499397"/>
            </a:xfrm>
            <a:prstGeom prst="rect">
              <a:avLst/>
            </a:prstGeom>
          </p:spPr>
          <p:txBody>
            <a:bodyPr lIns="0" tIns="0" rIns="0" bIns="0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7740"/>
                </a:lnSpc>
              </a:pPr>
              <a:endParaRPr lang="en-US" sz="6000" dirty="0">
                <a:solidFill>
                  <a:srgbClr val="F3EEE0"/>
                </a:solidFill>
                <a:latin typeface="Arimo"/>
                <a:ea typeface="Arimo"/>
                <a:cs typeface="Arimo"/>
              </a:endParaRPr>
            </a:p>
            <a:p>
              <a:pPr marL="857250" indent="-857250">
                <a:lnSpc>
                  <a:spcPts val="7740"/>
                </a:lnSpc>
                <a:buFont typeface="Arial"/>
                <a:buChar char="•"/>
              </a:pPr>
              <a:r>
                <a:rPr lang="en-US" sz="6000" dirty="0">
                  <a:solidFill>
                    <a:srgbClr val="F3EEE0"/>
                  </a:solidFill>
                  <a:latin typeface="Century Gothic" panose="020B0502020202020204" pitchFamily="34" charset="0"/>
                </a:rPr>
                <a:t>Home Learning </a:t>
              </a:r>
              <a:endParaRPr lang="en-US" sz="2400" dirty="0">
                <a:solidFill>
                  <a:srgbClr val="F3EEE0"/>
                </a:solidFill>
                <a:latin typeface="Century Gothic" panose="020B0502020202020204" pitchFamily="34" charset="0"/>
              </a:endParaRPr>
            </a:p>
            <a:p>
              <a:pPr marL="857250" indent="-857250">
                <a:lnSpc>
                  <a:spcPts val="7740"/>
                </a:lnSpc>
                <a:buFont typeface="Arial"/>
                <a:buChar char="•"/>
              </a:pPr>
              <a:endParaRPr lang="en-US" sz="4800" dirty="0">
                <a:solidFill>
                  <a:srgbClr val="F3EEE0"/>
                </a:solidFill>
                <a:latin typeface="Arimo"/>
              </a:endParaRPr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CCE95511-7D2D-72FC-9637-4C6D52E92647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AE22BCBE-2C25-F71C-BDD8-BE2FCBBB06AD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9B84E417-89B7-8EA5-B898-11A02B498D58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0BD974-E992-A147-BCBF-3F36A10B9F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0384" y="298842"/>
            <a:ext cx="3705225" cy="33051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D8E7C02-8D59-447D-BDD8-93D075DBC280}"/>
              </a:ext>
            </a:extLst>
          </p:cNvPr>
          <p:cNvSpPr txBox="1"/>
          <p:nvPr/>
        </p:nvSpPr>
        <p:spPr>
          <a:xfrm>
            <a:off x="797560" y="1756944"/>
            <a:ext cx="7260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Daily exposure to reading – independent, school reading scheme or shared reading.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136138-FBE3-429F-8FDD-CE5FF31E0644}"/>
              </a:ext>
            </a:extLst>
          </p:cNvPr>
          <p:cNvSpPr txBox="1"/>
          <p:nvPr/>
        </p:nvSpPr>
        <p:spPr>
          <a:xfrm>
            <a:off x="797560" y="2692000"/>
            <a:ext cx="7260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Weekly </a:t>
            </a:r>
            <a:r>
              <a:rPr lang="en-GB" dirty="0" err="1">
                <a:solidFill>
                  <a:schemeClr val="bg1"/>
                </a:solidFill>
                <a:latin typeface="Century Gothic" panose="020B0502020202020204" pitchFamily="34" charset="0"/>
              </a:rPr>
              <a:t>MyMaths</a:t>
            </a: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 activity.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93644AC-A1C4-45B7-A417-481486481C94}"/>
              </a:ext>
            </a:extLst>
          </p:cNvPr>
          <p:cNvSpPr txBox="1"/>
          <p:nvPr/>
        </p:nvSpPr>
        <p:spPr>
          <a:xfrm>
            <a:off x="797560" y="3279455"/>
            <a:ext cx="7260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Opportunities to learn to spell words from the Year 2 spelling list. </a:t>
            </a:r>
          </a:p>
        </p:txBody>
      </p:sp>
    </p:spTree>
    <p:extLst>
      <p:ext uri="{BB962C8B-B14F-4D97-AF65-F5344CB8AC3E}">
        <p14:creationId xmlns:p14="http://schemas.microsoft.com/office/powerpoint/2010/main" val="66128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5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1EF179-9E32-BA71-E07E-EFB717DE19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28C035D-653E-2383-42FB-C4182EC085E7}"/>
              </a:ext>
            </a:extLst>
          </p:cNvPr>
          <p:cNvSpPr/>
          <p:nvPr/>
        </p:nvSpPr>
        <p:spPr>
          <a:xfrm>
            <a:off x="0" y="1083482"/>
            <a:ext cx="355193" cy="673462"/>
          </a:xfrm>
          <a:custGeom>
            <a:avLst/>
            <a:gdLst/>
            <a:ahLst/>
            <a:cxnLst/>
            <a:rect l="l" t="t" r="r" b="b"/>
            <a:pathLst>
              <a:path w="532790" h="1010193">
                <a:moveTo>
                  <a:pt x="0" y="0"/>
                </a:moveTo>
                <a:lnTo>
                  <a:pt x="532790" y="0"/>
                </a:lnTo>
                <a:lnTo>
                  <a:pt x="532790" y="1010193"/>
                </a:lnTo>
                <a:lnTo>
                  <a:pt x="0" y="1010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308DC69A-A833-F1BE-A694-A7D018AB8204}"/>
              </a:ext>
            </a:extLst>
          </p:cNvPr>
          <p:cNvGrpSpPr/>
          <p:nvPr/>
        </p:nvGrpSpPr>
        <p:grpSpPr>
          <a:xfrm>
            <a:off x="665086" y="2090566"/>
            <a:ext cx="4297680" cy="27432"/>
            <a:chOff x="0" y="0"/>
            <a:chExt cx="8595360" cy="54864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5FFF93D-663D-8689-F0D6-EFA7E1AF909E}"/>
                </a:ext>
              </a:extLst>
            </p:cNvPr>
            <p:cNvSpPr/>
            <p:nvPr/>
          </p:nvSpPr>
          <p:spPr>
            <a:xfrm>
              <a:off x="0" y="0"/>
              <a:ext cx="8595360" cy="54864"/>
            </a:xfrm>
            <a:custGeom>
              <a:avLst/>
              <a:gdLst/>
              <a:ahLst/>
              <a:cxnLst/>
              <a:rect l="l" t="t" r="r" b="b"/>
              <a:pathLst>
                <a:path w="8595360" h="54864">
                  <a:moveTo>
                    <a:pt x="8595360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8595360" y="54864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49597BDA-70AF-0E75-1A30-C62885564B1D}"/>
              </a:ext>
            </a:extLst>
          </p:cNvPr>
          <p:cNvGrpSpPr/>
          <p:nvPr/>
        </p:nvGrpSpPr>
        <p:grpSpPr>
          <a:xfrm>
            <a:off x="-645160" y="-1930400"/>
            <a:ext cx="11207314" cy="5363434"/>
            <a:chOff x="0" y="0"/>
            <a:chExt cx="21649888" cy="10360888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465646E-E8DC-2C36-B139-5895E3BAC749}"/>
                </a:ext>
              </a:extLst>
            </p:cNvPr>
            <p:cNvSpPr/>
            <p:nvPr/>
          </p:nvSpPr>
          <p:spPr>
            <a:xfrm>
              <a:off x="0" y="0"/>
              <a:ext cx="10466750" cy="9992671"/>
            </a:xfrm>
            <a:custGeom>
              <a:avLst/>
              <a:gdLst/>
              <a:ahLst/>
              <a:cxnLst/>
              <a:rect l="l" t="t" r="r" b="b"/>
              <a:pathLst>
                <a:path w="10466750" h="9992671">
                  <a:moveTo>
                    <a:pt x="0" y="0"/>
                  </a:moveTo>
                  <a:lnTo>
                    <a:pt x="10466750" y="0"/>
                  </a:lnTo>
                  <a:lnTo>
                    <a:pt x="10466750" y="9992671"/>
                  </a:lnTo>
                  <a:lnTo>
                    <a:pt x="0" y="9992671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7565" r="-47565" b="20349"/>
              </a:stretch>
            </a:blipFill>
          </p:spPr>
          <p:txBody>
            <a:bodyPr lIns="91440" tIns="45720" rIns="91440" bIns="45720" anchor="t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5E0B2608-73C4-BD2A-05EB-1AFE29BAB9DD}"/>
                </a:ext>
              </a:extLst>
            </p:cNvPr>
            <p:cNvSpPr txBox="1"/>
            <p:nvPr/>
          </p:nvSpPr>
          <p:spPr>
            <a:xfrm>
              <a:off x="1330516" y="214667"/>
              <a:ext cx="20319372" cy="10146221"/>
            </a:xfrm>
            <a:prstGeom prst="rect">
              <a:avLst/>
            </a:prstGeom>
          </p:spPr>
          <p:txBody>
            <a:bodyPr lIns="0" tIns="0" rIns="0" bIns="0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7740"/>
                </a:lnSpc>
              </a:pPr>
              <a:endParaRPr lang="en-US" sz="6000" dirty="0">
                <a:solidFill>
                  <a:srgbClr val="F3EEE0"/>
                </a:solidFill>
                <a:latin typeface="Arimo"/>
                <a:ea typeface="Arimo"/>
                <a:cs typeface="Arimo"/>
              </a:endParaRPr>
            </a:p>
            <a:p>
              <a:pPr marL="857250" indent="-857250">
                <a:lnSpc>
                  <a:spcPts val="7740"/>
                </a:lnSpc>
                <a:buFont typeface="Arial"/>
                <a:buChar char="•"/>
              </a:pPr>
              <a:r>
                <a:rPr lang="en-US" sz="88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Any Questions?</a:t>
              </a:r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ED982B10-9E93-23B7-D33A-D92A1E6C93E4}"/>
              </a:ext>
            </a:extLst>
          </p:cNvPr>
          <p:cNvGrpSpPr/>
          <p:nvPr/>
        </p:nvGrpSpPr>
        <p:grpSpPr>
          <a:xfrm>
            <a:off x="11286948" y="0"/>
            <a:ext cx="905053" cy="6858000"/>
            <a:chOff x="0" y="0"/>
            <a:chExt cx="2988666" cy="137160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A65ED377-4755-AD55-7451-35EF601D9149}"/>
                </a:ext>
              </a:extLst>
            </p:cNvPr>
            <p:cNvSpPr/>
            <p:nvPr/>
          </p:nvSpPr>
          <p:spPr>
            <a:xfrm>
              <a:off x="0" y="0"/>
              <a:ext cx="2988691" cy="13716000"/>
            </a:xfrm>
            <a:custGeom>
              <a:avLst/>
              <a:gdLst/>
              <a:ahLst/>
              <a:cxnLst/>
              <a:rect l="l" t="t" r="r" b="b"/>
              <a:pathLst>
                <a:path w="2988691" h="13716000">
                  <a:moveTo>
                    <a:pt x="2988691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2988691" y="137160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800"/>
            </a:p>
          </p:txBody>
        </p:sp>
      </p:grpSp>
      <p:sp>
        <p:nvSpPr>
          <p:cNvPr id="15" name="Freeform 15">
            <a:extLst>
              <a:ext uri="{FF2B5EF4-FFF2-40B4-BE49-F238E27FC236}">
                <a16:creationId xmlns:a16="http://schemas.microsoft.com/office/drawing/2014/main" id="{4B349BA2-C001-DF52-20D9-BEDC9A84ABCE}"/>
              </a:ext>
            </a:extLst>
          </p:cNvPr>
          <p:cNvSpPr/>
          <p:nvPr/>
        </p:nvSpPr>
        <p:spPr>
          <a:xfrm>
            <a:off x="355194" y="4229209"/>
            <a:ext cx="2258866" cy="2258866"/>
          </a:xfrm>
          <a:custGeom>
            <a:avLst/>
            <a:gdLst/>
            <a:ahLst/>
            <a:cxnLst/>
            <a:rect l="l" t="t" r="r" b="b"/>
            <a:pathLst>
              <a:path w="3388299" h="3388299">
                <a:moveTo>
                  <a:pt x="0" y="0"/>
                </a:moveTo>
                <a:lnTo>
                  <a:pt x="3388299" y="0"/>
                </a:lnTo>
                <a:lnTo>
                  <a:pt x="3388299" y="3388299"/>
                </a:lnTo>
                <a:lnTo>
                  <a:pt x="0" y="33882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C550EF-0F1F-D793-712E-E1AD185A67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5447" y="2332038"/>
            <a:ext cx="4807585" cy="3555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28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71c728-083e-4beb-a6c5-003a970b4bbc" xsi:nil="true"/>
    <lcf76f155ced4ddcb4097134ff3c332f xmlns="3553af4b-2b66-43c6-a4d8-22d58f58317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4AAE3682A5D945B7A432FEB9E61257" ma:contentTypeVersion="16" ma:contentTypeDescription="Create a new document." ma:contentTypeScope="" ma:versionID="71c45716fe08ce7cc3c081ae0cfa842d">
  <xsd:schema xmlns:xsd="http://www.w3.org/2001/XMLSchema" xmlns:xs="http://www.w3.org/2001/XMLSchema" xmlns:p="http://schemas.microsoft.com/office/2006/metadata/properties" xmlns:ns2="3553af4b-2b66-43c6-a4d8-22d58f583176" xmlns:ns3="3071c728-083e-4beb-a6c5-003a970b4bbc" targetNamespace="http://schemas.microsoft.com/office/2006/metadata/properties" ma:root="true" ma:fieldsID="fac00bc60c058ff531812a88c26c9992" ns2:_="" ns3:_="">
    <xsd:import namespace="3553af4b-2b66-43c6-a4d8-22d58f583176"/>
    <xsd:import namespace="3071c728-083e-4beb-a6c5-003a970b4b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BillingMetadata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53af4b-2b66-43c6-a4d8-22d58f5831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7bb5ca3-39b5-4946-bf33-23737b8702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71c728-083e-4beb-a6c5-003a970b4bbc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6824c6b3-8a3e-442d-b72e-fff5153d4114}" ma:internalName="TaxCatchAll" ma:showField="CatchAllData" ma:web="3071c728-083e-4beb-a6c5-003a970b4b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537F73-D3E4-4CCB-864A-EB46E59B703E}">
  <ds:schemaRefs>
    <ds:schemaRef ds:uri="http://purl.org/dc/elements/1.1/"/>
    <ds:schemaRef ds:uri="3071c728-083e-4beb-a6c5-003a970b4bbc"/>
    <ds:schemaRef ds:uri="3553af4b-2b66-43c6-a4d8-22d58f583176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61EDF44-9DF7-4604-8C75-38D5C8775C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53af4b-2b66-43c6-a4d8-22d58f583176"/>
    <ds:schemaRef ds:uri="3071c728-083e-4beb-a6c5-003a970b4b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8E9ACB-4F0D-4CF6-AF5F-ABEF4A9177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1195</TotalTime>
  <Words>304</Words>
  <Application>Microsoft Office PowerPoint</Application>
  <PresentationFormat>Widescreen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Aptos Display</vt:lpstr>
      <vt:lpstr>Arial</vt:lpstr>
      <vt:lpstr>Arimo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Stevens</dc:creator>
  <cp:lastModifiedBy>Helen Stevens</cp:lastModifiedBy>
  <cp:revision>114</cp:revision>
  <dcterms:created xsi:type="dcterms:W3CDTF">2013-07-15T20:26:40Z</dcterms:created>
  <dcterms:modified xsi:type="dcterms:W3CDTF">2026-09-13T13:55:02Z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0x010100D94AAE3682A5D945B7A432FEB9E61257</vt:lpwstr>
  </property>
  <property fmtid="{D5CDD505-2E9C-101B-9397-08002B2CF9AE}" pid="3" name="MediaServiceImageTags">
    <vt:lpwstr/>
  </property>
</Properties>
</file>