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8" r:id="rId1"/>
    <p:sldMasterId id="2147483659" r:id="rId2"/>
  </p:sldMasterIdLst>
  <p:notesMasterIdLst>
    <p:notesMasterId r:id="rId12"/>
  </p:notesMasterIdLst>
  <p:sldIdLst>
    <p:sldId id="256" r:id="rId3"/>
    <p:sldId id="257" r:id="rId4"/>
    <p:sldId id="258" r:id="rId5"/>
    <p:sldId id="259" r:id="rId6"/>
    <p:sldId id="260" r:id="rId7"/>
    <p:sldId id="261" r:id="rId8"/>
    <p:sldId id="262" r:id="rId9"/>
    <p:sldId id="263" r:id="rId10"/>
    <p:sldId id="264" r:id="rId11"/>
  </p:sldIdLst>
  <p:sldSz cx="9144000" cy="5143500" type="screen16x9"/>
  <p:notesSz cx="6858000" cy="9144000"/>
  <p:embeddedFontLst>
    <p:embeddedFont>
      <p:font typeface="Rubik" panose="020B0604020202020204" charset="-79"/>
      <p:regular r:id="rId13"/>
      <p:bold r:id="rId14"/>
      <p:italic r:id="rId15"/>
      <p:boldItalic r:id="rId16"/>
    </p:embeddedFont>
    <p:embeddedFont>
      <p:font typeface="Londrina Solid" panose="020B0604020202020204" charset="0"/>
      <p:regular r:id="rId17"/>
    </p:embeddedFont>
    <p:embeddedFont>
      <p:font typeface="Londrina Solid Light" panose="020B0604020202020204" charset="0"/>
      <p:regular r:id="rId18"/>
      <p:bold r:id="rId19"/>
    </p:embeddedFont>
    <p:embeddedFont>
      <p:font typeface="Lato" panose="020B0604020202020204" charset="0"/>
      <p:regular r:id="rId20"/>
      <p:bold r:id="rId21"/>
      <p:italic r:id="rId22"/>
      <p:boldItalic r:id="rId23"/>
    </p:embeddedFont>
    <p:embeddedFont>
      <p:font typeface="Indie Flower" panose="020B0604020202020204" charset="0"/>
      <p:regular r:id="rId24"/>
    </p:embeddedFont>
    <p:embeddedFont>
      <p:font typeface="Rubik Light" panose="020B0604020202020204" charset="-79"/>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83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1.xml"/><Relationship Id="rId21" Type="http://schemas.openxmlformats.org/officeDocument/2006/relationships/font" Target="fonts/font9.fntdata"/><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2.fntdata"/><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8.xml"/><Relationship Id="rId19" Type="http://schemas.openxmlformats.org/officeDocument/2006/relationships/font" Target="fonts/font7.fntdata"/><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5e0180051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g5e0180051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5c071af9f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5c071af9f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56efa39244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56efa39244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342900" lvl="0" indent="0" algn="l" rtl="0">
              <a:lnSpc>
                <a:spcPct val="115000"/>
              </a:lnSpc>
              <a:spcBef>
                <a:spcPts val="0"/>
              </a:spcBef>
              <a:spcAft>
                <a:spcPts val="100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5c15fa078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5c15fa078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56efa39244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56efa39244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56efa39244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56efa39244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56efa39244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56efa39244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56efa39244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56efa39244_0_2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600"/>
              </a:spcAft>
              <a:buClr>
                <a:schemeClr val="dk1"/>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5b457108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5b457108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sz="1200">
              <a:solidFill>
                <a:schemeClr val="dk1"/>
              </a:solidFill>
              <a:latin typeface="Rubik"/>
              <a:ea typeface="Rubik"/>
              <a:cs typeface="Rubik"/>
              <a:sym typeface="Rubik"/>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CUSTOM">
    <p:spTree>
      <p:nvGrpSpPr>
        <p:cNvPr id="1" name="Shape 10"/>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ssential Question">
  <p:cSld name="CUSTOM_1">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0" y="1231400"/>
            <a:ext cx="9144000" cy="6210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None/>
              <a:defRPr sz="3000">
                <a:latin typeface="Rubik"/>
                <a:ea typeface="Rubik"/>
                <a:cs typeface="Rubik"/>
                <a:sym typeface="Rubik"/>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13" name="Google Shape;13;p3"/>
          <p:cNvSpPr txBox="1"/>
          <p:nvPr/>
        </p:nvSpPr>
        <p:spPr>
          <a:xfrm>
            <a:off x="-10950" y="2081350"/>
            <a:ext cx="9165900" cy="1351200"/>
          </a:xfrm>
          <a:prstGeom prst="rect">
            <a:avLst/>
          </a:prstGeom>
          <a:noFill/>
          <a:ln>
            <a:noFill/>
          </a:ln>
        </p:spPr>
        <p:txBody>
          <a:bodyPr spcFirstLastPara="1" wrap="square" lIns="91425" tIns="91425" rIns="91425" bIns="91425" anchor="t" anchorCtr="0">
            <a:noAutofit/>
          </a:bodyPr>
          <a:lstStyle/>
          <a:p>
            <a:pPr marL="0" lvl="0" indent="0" algn="ctr" rtl="0">
              <a:lnSpc>
                <a:spcPct val="110000"/>
              </a:lnSpc>
              <a:spcBef>
                <a:spcPts val="0"/>
              </a:spcBef>
              <a:spcAft>
                <a:spcPts val="0"/>
              </a:spcAft>
              <a:buClr>
                <a:srgbClr val="FF8855"/>
              </a:buClr>
              <a:buSzPts val="1600"/>
              <a:buFont typeface="Lato"/>
              <a:buNone/>
            </a:pPr>
            <a:endParaRPr sz="2400">
              <a:latin typeface="Indie Flower"/>
              <a:ea typeface="Indie Flower"/>
              <a:cs typeface="Indie Flower"/>
              <a:sym typeface="Indie Flower"/>
            </a:endParaRPr>
          </a:p>
        </p:txBody>
      </p:sp>
      <p:sp>
        <p:nvSpPr>
          <p:cNvPr id="14" name="Google Shape;14;p3"/>
          <p:cNvSpPr txBox="1">
            <a:spLocks noGrp="1"/>
          </p:cNvSpPr>
          <p:nvPr>
            <p:ph type="body" idx="1"/>
          </p:nvPr>
        </p:nvSpPr>
        <p:spPr>
          <a:xfrm>
            <a:off x="0" y="2223050"/>
            <a:ext cx="9144000" cy="969900"/>
          </a:xfrm>
          <a:prstGeom prst="rect">
            <a:avLst/>
          </a:prstGeom>
          <a:noFill/>
          <a:ln>
            <a:noFill/>
          </a:ln>
        </p:spPr>
        <p:txBody>
          <a:bodyPr spcFirstLastPara="1" wrap="square" lIns="91425" tIns="91425" rIns="91425" bIns="91425" anchor="t" anchorCtr="0">
            <a:noAutofit/>
          </a:bodyPr>
          <a:lstStyle>
            <a:lvl1pPr marL="457200" lvl="0"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1pPr>
            <a:lvl2pPr marL="914400" lvl="1"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2pPr>
            <a:lvl3pPr marL="1371600" lvl="2"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3pPr>
            <a:lvl4pPr marL="1828800" lvl="3"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4pPr>
            <a:lvl5pPr marL="2286000" lvl="4"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5pPr>
            <a:lvl6pPr marL="2743200" lvl="5"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6pPr>
            <a:lvl7pPr marL="3200400" lvl="6"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7pPr>
            <a:lvl8pPr marL="3657600" lvl="7"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8pPr>
            <a:lvl9pPr marL="4114800" lvl="8" indent="-381000" algn="ctr">
              <a:spcBef>
                <a:spcPts val="0"/>
              </a:spcBef>
              <a:spcAft>
                <a:spcPts val="0"/>
              </a:spcAft>
              <a:buClr>
                <a:srgbClr val="44AA00"/>
              </a:buClr>
              <a:buSzPts val="2400"/>
              <a:buFont typeface="Indie Flower"/>
              <a:buChar char="■"/>
              <a:defRPr sz="2400" b="1">
                <a:solidFill>
                  <a:srgbClr val="44AA00"/>
                </a:solidFill>
                <a:latin typeface="Indie Flower"/>
                <a:ea typeface="Indie Flower"/>
                <a:cs typeface="Indie Flower"/>
                <a:sym typeface="Indie Flowe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Learning Objectives">
  <p:cSld name="CUSTOM_1_1">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0" y="444950"/>
            <a:ext cx="9144000" cy="621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000">
                <a:latin typeface="Rubik"/>
                <a:ea typeface="Rubik"/>
                <a:cs typeface="Rubik"/>
                <a:sym typeface="Rubik"/>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7" name="Google Shape;17;p4"/>
          <p:cNvSpPr txBox="1">
            <a:spLocks noGrp="1"/>
          </p:cNvSpPr>
          <p:nvPr>
            <p:ph type="body" idx="1"/>
          </p:nvPr>
        </p:nvSpPr>
        <p:spPr>
          <a:xfrm>
            <a:off x="2213400" y="1313600"/>
            <a:ext cx="6353100" cy="3084000"/>
          </a:xfrm>
          <a:prstGeom prst="rect">
            <a:avLst/>
          </a:prstGeom>
          <a:noFill/>
          <a:ln>
            <a:noFill/>
          </a:ln>
        </p:spPr>
        <p:txBody>
          <a:bodyPr spcFirstLastPara="1" wrap="square" lIns="91425" tIns="91425" rIns="91425" bIns="91425" anchor="t" anchorCtr="0">
            <a:noAutofit/>
          </a:bodyPr>
          <a:lstStyle>
            <a:lvl1pPr marL="457200" lvl="0" indent="-355600" rtl="0">
              <a:spcBef>
                <a:spcPts val="0"/>
              </a:spcBef>
              <a:spcAft>
                <a:spcPts val="0"/>
              </a:spcAft>
              <a:buSzPts val="2000"/>
              <a:buFont typeface="Lato"/>
              <a:buChar char="●"/>
              <a:defRPr sz="2000">
                <a:latin typeface="Lato"/>
                <a:ea typeface="Lato"/>
                <a:cs typeface="Lato"/>
                <a:sym typeface="Lato"/>
              </a:defRPr>
            </a:lvl1pPr>
            <a:lvl2pPr marL="914400" lvl="1" indent="-355600" rtl="0">
              <a:spcBef>
                <a:spcPts val="0"/>
              </a:spcBef>
              <a:spcAft>
                <a:spcPts val="0"/>
              </a:spcAft>
              <a:buSzPts val="2000"/>
              <a:buFont typeface="Lato"/>
              <a:buChar char="○"/>
              <a:defRPr sz="2000">
                <a:latin typeface="Lato"/>
                <a:ea typeface="Lato"/>
                <a:cs typeface="Lato"/>
                <a:sym typeface="Lato"/>
              </a:defRPr>
            </a:lvl2pPr>
            <a:lvl3pPr marL="1371600" lvl="2" indent="-355600" rtl="0">
              <a:spcBef>
                <a:spcPts val="0"/>
              </a:spcBef>
              <a:spcAft>
                <a:spcPts val="0"/>
              </a:spcAft>
              <a:buSzPts val="2000"/>
              <a:buFont typeface="Lato"/>
              <a:buChar char="■"/>
              <a:defRPr sz="2000">
                <a:latin typeface="Lato"/>
                <a:ea typeface="Lato"/>
                <a:cs typeface="Lato"/>
                <a:sym typeface="Lato"/>
              </a:defRPr>
            </a:lvl3pPr>
            <a:lvl4pPr marL="1828800" lvl="3" indent="-355600" rtl="0">
              <a:spcBef>
                <a:spcPts val="0"/>
              </a:spcBef>
              <a:spcAft>
                <a:spcPts val="0"/>
              </a:spcAft>
              <a:buSzPts val="2000"/>
              <a:buFont typeface="Lato"/>
              <a:buChar char="●"/>
              <a:defRPr sz="2000">
                <a:latin typeface="Lato"/>
                <a:ea typeface="Lato"/>
                <a:cs typeface="Lato"/>
                <a:sym typeface="Lato"/>
              </a:defRPr>
            </a:lvl4pPr>
            <a:lvl5pPr marL="2286000" lvl="4" indent="-355600" rtl="0">
              <a:spcBef>
                <a:spcPts val="0"/>
              </a:spcBef>
              <a:spcAft>
                <a:spcPts val="0"/>
              </a:spcAft>
              <a:buSzPts val="2000"/>
              <a:buFont typeface="Lato"/>
              <a:buChar char="○"/>
              <a:defRPr sz="2000">
                <a:latin typeface="Lato"/>
                <a:ea typeface="Lato"/>
                <a:cs typeface="Lato"/>
                <a:sym typeface="Lato"/>
              </a:defRPr>
            </a:lvl5pPr>
            <a:lvl6pPr marL="2743200" lvl="5" indent="-355600" rtl="0">
              <a:spcBef>
                <a:spcPts val="0"/>
              </a:spcBef>
              <a:spcAft>
                <a:spcPts val="0"/>
              </a:spcAft>
              <a:buSzPts val="2000"/>
              <a:buFont typeface="Lato"/>
              <a:buChar char="■"/>
              <a:defRPr sz="2000">
                <a:latin typeface="Lato"/>
                <a:ea typeface="Lato"/>
                <a:cs typeface="Lato"/>
                <a:sym typeface="Lato"/>
              </a:defRPr>
            </a:lvl6pPr>
            <a:lvl7pPr marL="3200400" lvl="6" indent="-355600" rtl="0">
              <a:spcBef>
                <a:spcPts val="0"/>
              </a:spcBef>
              <a:spcAft>
                <a:spcPts val="0"/>
              </a:spcAft>
              <a:buSzPts val="2000"/>
              <a:buFont typeface="Lato"/>
              <a:buChar char="●"/>
              <a:defRPr sz="2000">
                <a:latin typeface="Lato"/>
                <a:ea typeface="Lato"/>
                <a:cs typeface="Lato"/>
                <a:sym typeface="Lato"/>
              </a:defRPr>
            </a:lvl7pPr>
            <a:lvl8pPr marL="3657600" lvl="7" indent="-355600" rtl="0">
              <a:spcBef>
                <a:spcPts val="0"/>
              </a:spcBef>
              <a:spcAft>
                <a:spcPts val="0"/>
              </a:spcAft>
              <a:buSzPts val="2000"/>
              <a:buFont typeface="Lato"/>
              <a:buChar char="○"/>
              <a:defRPr sz="2000">
                <a:latin typeface="Lato"/>
                <a:ea typeface="Lato"/>
                <a:cs typeface="Lato"/>
                <a:sym typeface="Lato"/>
              </a:defRPr>
            </a:lvl8pPr>
            <a:lvl9pPr marL="4114800" lvl="8" indent="-355600" rtl="0">
              <a:spcBef>
                <a:spcPts val="0"/>
              </a:spcBef>
              <a:spcAft>
                <a:spcPts val="0"/>
              </a:spcAft>
              <a:buSzPts val="2000"/>
              <a:buFont typeface="Lato"/>
              <a:buChar char="■"/>
              <a:defRPr sz="2000">
                <a:latin typeface="Lato"/>
                <a:ea typeface="Lato"/>
                <a:cs typeface="Lato"/>
                <a:sym typeface="Lato"/>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Key Vocabulary">
  <p:cSld name="CUSTOM_1_1_1">
    <p:spTree>
      <p:nvGrpSpPr>
        <p:cNvPr id="1" name="Shape 18"/>
        <p:cNvGrpSpPr/>
        <p:nvPr/>
      </p:nvGrpSpPr>
      <p:grpSpPr>
        <a:xfrm>
          <a:off x="0" y="0"/>
          <a:ext cx="0" cy="0"/>
          <a:chOff x="0" y="0"/>
          <a:chExt cx="0" cy="0"/>
        </a:xfrm>
      </p:grpSpPr>
      <p:sp>
        <p:nvSpPr>
          <p:cNvPr id="19" name="Google Shape;19;p5"/>
          <p:cNvSpPr txBox="1"/>
          <p:nvPr/>
        </p:nvSpPr>
        <p:spPr>
          <a:xfrm>
            <a:off x="887850" y="1020500"/>
            <a:ext cx="1735800" cy="6795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4000">
              <a:latin typeface="Rubik"/>
              <a:ea typeface="Rubik"/>
              <a:cs typeface="Rubik"/>
              <a:sym typeface="Rubik"/>
            </a:endParaRPr>
          </a:p>
        </p:txBody>
      </p:sp>
      <p:sp>
        <p:nvSpPr>
          <p:cNvPr id="20" name="Google Shape;20;p5"/>
          <p:cNvSpPr txBox="1">
            <a:spLocks noGrp="1"/>
          </p:cNvSpPr>
          <p:nvPr>
            <p:ph type="subTitle" id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1200">
                <a:latin typeface="Rubik"/>
                <a:ea typeface="Rubik"/>
                <a:cs typeface="Rubik"/>
                <a:sym typeface="Rubik"/>
              </a:defRPr>
            </a:lvl1pPr>
            <a:lvl2pPr lvl="1">
              <a:spcBef>
                <a:spcPts val="0"/>
              </a:spcBef>
              <a:spcAft>
                <a:spcPts val="0"/>
              </a:spcAft>
              <a:buNone/>
              <a:defRPr sz="1200">
                <a:latin typeface="Rubik"/>
                <a:ea typeface="Rubik"/>
                <a:cs typeface="Rubik"/>
                <a:sym typeface="Rubik"/>
              </a:defRPr>
            </a:lvl2pPr>
            <a:lvl3pPr lvl="2">
              <a:spcBef>
                <a:spcPts val="0"/>
              </a:spcBef>
              <a:spcAft>
                <a:spcPts val="0"/>
              </a:spcAft>
              <a:buNone/>
              <a:defRPr sz="1200">
                <a:latin typeface="Rubik"/>
                <a:ea typeface="Rubik"/>
                <a:cs typeface="Rubik"/>
                <a:sym typeface="Rubik"/>
              </a:defRPr>
            </a:lvl3pPr>
            <a:lvl4pPr lvl="3">
              <a:spcBef>
                <a:spcPts val="0"/>
              </a:spcBef>
              <a:spcAft>
                <a:spcPts val="0"/>
              </a:spcAft>
              <a:buNone/>
              <a:defRPr sz="1200">
                <a:latin typeface="Rubik"/>
                <a:ea typeface="Rubik"/>
                <a:cs typeface="Rubik"/>
                <a:sym typeface="Rubik"/>
              </a:defRPr>
            </a:lvl4pPr>
            <a:lvl5pPr lvl="4">
              <a:spcBef>
                <a:spcPts val="0"/>
              </a:spcBef>
              <a:spcAft>
                <a:spcPts val="0"/>
              </a:spcAft>
              <a:buNone/>
              <a:defRPr sz="1200">
                <a:latin typeface="Rubik"/>
                <a:ea typeface="Rubik"/>
                <a:cs typeface="Rubik"/>
                <a:sym typeface="Rubik"/>
              </a:defRPr>
            </a:lvl5pPr>
            <a:lvl6pPr lvl="5">
              <a:spcBef>
                <a:spcPts val="0"/>
              </a:spcBef>
              <a:spcAft>
                <a:spcPts val="0"/>
              </a:spcAft>
              <a:buNone/>
              <a:defRPr sz="1200">
                <a:latin typeface="Rubik"/>
                <a:ea typeface="Rubik"/>
                <a:cs typeface="Rubik"/>
                <a:sym typeface="Rubik"/>
              </a:defRPr>
            </a:lvl6pPr>
            <a:lvl7pPr lvl="6">
              <a:spcBef>
                <a:spcPts val="0"/>
              </a:spcBef>
              <a:spcAft>
                <a:spcPts val="0"/>
              </a:spcAft>
              <a:buNone/>
              <a:defRPr sz="1200">
                <a:latin typeface="Rubik"/>
                <a:ea typeface="Rubik"/>
                <a:cs typeface="Rubik"/>
                <a:sym typeface="Rubik"/>
              </a:defRPr>
            </a:lvl7pPr>
            <a:lvl8pPr lvl="7">
              <a:spcBef>
                <a:spcPts val="0"/>
              </a:spcBef>
              <a:spcAft>
                <a:spcPts val="0"/>
              </a:spcAft>
              <a:buNone/>
              <a:defRPr sz="1200">
                <a:latin typeface="Rubik"/>
                <a:ea typeface="Rubik"/>
                <a:cs typeface="Rubik"/>
                <a:sym typeface="Rubik"/>
              </a:defRPr>
            </a:lvl8pPr>
            <a:lvl9pPr lvl="8">
              <a:spcBef>
                <a:spcPts val="0"/>
              </a:spcBef>
              <a:spcAft>
                <a:spcPts val="0"/>
              </a:spcAft>
              <a:buNone/>
              <a:defRPr sz="1200">
                <a:latin typeface="Rubik"/>
                <a:ea typeface="Rubik"/>
                <a:cs typeface="Rubik"/>
                <a:sym typeface="Rubik"/>
              </a:defRPr>
            </a:lvl9pPr>
          </a:lstStyle>
          <a:p>
            <a:endParaRPr/>
          </a:p>
        </p:txBody>
      </p:sp>
      <p:sp>
        <p:nvSpPr>
          <p:cNvPr id="21" name="Google Shape;21;p5"/>
          <p:cNvSpPr txBox="1">
            <a:spLocks noGrp="1"/>
          </p:cNvSpPr>
          <p:nvPr>
            <p:ph type="title"/>
          </p:nvPr>
        </p:nvSpPr>
        <p:spPr>
          <a:xfrm>
            <a:off x="915375" y="1035250"/>
            <a:ext cx="7170300" cy="6453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4000">
                <a:latin typeface="Rubik"/>
                <a:ea typeface="Rubik"/>
                <a:cs typeface="Rubik"/>
                <a:sym typeface="Rubik"/>
              </a:defRPr>
            </a:lvl1pPr>
            <a:lvl2pPr lvl="1">
              <a:spcBef>
                <a:spcPts val="0"/>
              </a:spcBef>
              <a:spcAft>
                <a:spcPts val="0"/>
              </a:spcAft>
              <a:buNone/>
              <a:defRPr sz="4000">
                <a:latin typeface="Rubik"/>
                <a:ea typeface="Rubik"/>
                <a:cs typeface="Rubik"/>
                <a:sym typeface="Rubik"/>
              </a:defRPr>
            </a:lvl2pPr>
            <a:lvl3pPr lvl="2">
              <a:spcBef>
                <a:spcPts val="0"/>
              </a:spcBef>
              <a:spcAft>
                <a:spcPts val="0"/>
              </a:spcAft>
              <a:buNone/>
              <a:defRPr sz="4000">
                <a:latin typeface="Rubik"/>
                <a:ea typeface="Rubik"/>
                <a:cs typeface="Rubik"/>
                <a:sym typeface="Rubik"/>
              </a:defRPr>
            </a:lvl3pPr>
            <a:lvl4pPr lvl="3">
              <a:spcBef>
                <a:spcPts val="0"/>
              </a:spcBef>
              <a:spcAft>
                <a:spcPts val="0"/>
              </a:spcAft>
              <a:buNone/>
              <a:defRPr sz="4000">
                <a:latin typeface="Rubik"/>
                <a:ea typeface="Rubik"/>
                <a:cs typeface="Rubik"/>
                <a:sym typeface="Rubik"/>
              </a:defRPr>
            </a:lvl4pPr>
            <a:lvl5pPr lvl="4">
              <a:spcBef>
                <a:spcPts val="0"/>
              </a:spcBef>
              <a:spcAft>
                <a:spcPts val="0"/>
              </a:spcAft>
              <a:buNone/>
              <a:defRPr sz="4000">
                <a:latin typeface="Rubik"/>
                <a:ea typeface="Rubik"/>
                <a:cs typeface="Rubik"/>
                <a:sym typeface="Rubik"/>
              </a:defRPr>
            </a:lvl5pPr>
            <a:lvl6pPr lvl="5">
              <a:spcBef>
                <a:spcPts val="0"/>
              </a:spcBef>
              <a:spcAft>
                <a:spcPts val="0"/>
              </a:spcAft>
              <a:buNone/>
              <a:defRPr sz="4000">
                <a:latin typeface="Rubik"/>
                <a:ea typeface="Rubik"/>
                <a:cs typeface="Rubik"/>
                <a:sym typeface="Rubik"/>
              </a:defRPr>
            </a:lvl6pPr>
            <a:lvl7pPr lvl="6">
              <a:spcBef>
                <a:spcPts val="0"/>
              </a:spcBef>
              <a:spcAft>
                <a:spcPts val="0"/>
              </a:spcAft>
              <a:buNone/>
              <a:defRPr sz="4000">
                <a:latin typeface="Rubik"/>
                <a:ea typeface="Rubik"/>
                <a:cs typeface="Rubik"/>
                <a:sym typeface="Rubik"/>
              </a:defRPr>
            </a:lvl7pPr>
            <a:lvl8pPr lvl="7">
              <a:spcBef>
                <a:spcPts val="0"/>
              </a:spcBef>
              <a:spcAft>
                <a:spcPts val="0"/>
              </a:spcAft>
              <a:buNone/>
              <a:defRPr sz="4000">
                <a:latin typeface="Rubik"/>
                <a:ea typeface="Rubik"/>
                <a:cs typeface="Rubik"/>
                <a:sym typeface="Rubik"/>
              </a:defRPr>
            </a:lvl8pPr>
            <a:lvl9pPr lvl="8">
              <a:spcBef>
                <a:spcPts val="0"/>
              </a:spcBef>
              <a:spcAft>
                <a:spcPts val="0"/>
              </a:spcAft>
              <a:buNone/>
              <a:defRPr sz="4000">
                <a:latin typeface="Rubik"/>
                <a:ea typeface="Rubik"/>
                <a:cs typeface="Rubik"/>
                <a:sym typeface="Rubik"/>
              </a:defRPr>
            </a:lvl9pPr>
          </a:lstStyle>
          <a:p>
            <a:endParaRPr/>
          </a:p>
        </p:txBody>
      </p:sp>
      <p:sp>
        <p:nvSpPr>
          <p:cNvPr id="22" name="Google Shape;22;p5"/>
          <p:cNvSpPr txBox="1">
            <a:spLocks noGrp="1"/>
          </p:cNvSpPr>
          <p:nvPr>
            <p:ph type="body" idx="2"/>
          </p:nvPr>
        </p:nvSpPr>
        <p:spPr>
          <a:xfrm>
            <a:off x="893575" y="2190350"/>
            <a:ext cx="7344600" cy="2005200"/>
          </a:xfrm>
          <a:prstGeom prst="rect">
            <a:avLst/>
          </a:prstGeom>
          <a:noFill/>
          <a:ln>
            <a:noFill/>
          </a:ln>
        </p:spPr>
        <p:txBody>
          <a:bodyPr spcFirstLastPara="1" wrap="square" lIns="91425" tIns="91425" rIns="91425" bIns="91425" anchor="t" anchorCtr="0">
            <a:noAutofit/>
          </a:bodyPr>
          <a:lstStyle>
            <a:lvl1pPr marL="457200" lvl="0" indent="-381000">
              <a:spcBef>
                <a:spcPts val="0"/>
              </a:spcBef>
              <a:spcAft>
                <a:spcPts val="0"/>
              </a:spcAft>
              <a:buSzPts val="2400"/>
              <a:buFont typeface="Lato"/>
              <a:buChar char="●"/>
              <a:defRPr sz="2400">
                <a:latin typeface="Lato"/>
                <a:ea typeface="Lato"/>
                <a:cs typeface="Lato"/>
                <a:sym typeface="Lato"/>
              </a:defRPr>
            </a:lvl1pPr>
            <a:lvl2pPr marL="914400" lvl="1" indent="-381000">
              <a:spcBef>
                <a:spcPts val="0"/>
              </a:spcBef>
              <a:spcAft>
                <a:spcPts val="0"/>
              </a:spcAft>
              <a:buSzPts val="2400"/>
              <a:buFont typeface="Lato"/>
              <a:buChar char="○"/>
              <a:defRPr sz="2400">
                <a:latin typeface="Lato"/>
                <a:ea typeface="Lato"/>
                <a:cs typeface="Lato"/>
                <a:sym typeface="Lato"/>
              </a:defRPr>
            </a:lvl2pPr>
            <a:lvl3pPr marL="1371600" lvl="2" indent="-381000">
              <a:spcBef>
                <a:spcPts val="0"/>
              </a:spcBef>
              <a:spcAft>
                <a:spcPts val="0"/>
              </a:spcAft>
              <a:buSzPts val="2400"/>
              <a:buFont typeface="Lato"/>
              <a:buChar char="■"/>
              <a:defRPr sz="2400">
                <a:latin typeface="Lato"/>
                <a:ea typeface="Lato"/>
                <a:cs typeface="Lato"/>
                <a:sym typeface="Lato"/>
              </a:defRPr>
            </a:lvl3pPr>
            <a:lvl4pPr marL="1828800" lvl="3" indent="-381000">
              <a:spcBef>
                <a:spcPts val="0"/>
              </a:spcBef>
              <a:spcAft>
                <a:spcPts val="0"/>
              </a:spcAft>
              <a:buSzPts val="2400"/>
              <a:buFont typeface="Lato"/>
              <a:buChar char="●"/>
              <a:defRPr sz="2400">
                <a:latin typeface="Lato"/>
                <a:ea typeface="Lato"/>
                <a:cs typeface="Lato"/>
                <a:sym typeface="Lato"/>
              </a:defRPr>
            </a:lvl4pPr>
            <a:lvl5pPr marL="2286000" lvl="4" indent="-381000">
              <a:spcBef>
                <a:spcPts val="0"/>
              </a:spcBef>
              <a:spcAft>
                <a:spcPts val="0"/>
              </a:spcAft>
              <a:buSzPts val="2400"/>
              <a:buFont typeface="Lato"/>
              <a:buChar char="○"/>
              <a:defRPr sz="2400">
                <a:latin typeface="Lato"/>
                <a:ea typeface="Lato"/>
                <a:cs typeface="Lato"/>
                <a:sym typeface="Lato"/>
              </a:defRPr>
            </a:lvl5pPr>
            <a:lvl6pPr marL="2743200" lvl="5" indent="-381000">
              <a:spcBef>
                <a:spcPts val="0"/>
              </a:spcBef>
              <a:spcAft>
                <a:spcPts val="0"/>
              </a:spcAft>
              <a:buSzPts val="2400"/>
              <a:buFont typeface="Lato"/>
              <a:buChar char="■"/>
              <a:defRPr sz="2400">
                <a:latin typeface="Lato"/>
                <a:ea typeface="Lato"/>
                <a:cs typeface="Lato"/>
                <a:sym typeface="Lato"/>
              </a:defRPr>
            </a:lvl6pPr>
            <a:lvl7pPr marL="3200400" lvl="6" indent="-381000">
              <a:spcBef>
                <a:spcPts val="0"/>
              </a:spcBef>
              <a:spcAft>
                <a:spcPts val="0"/>
              </a:spcAft>
              <a:buSzPts val="2400"/>
              <a:buFont typeface="Lato"/>
              <a:buChar char="●"/>
              <a:defRPr sz="2400">
                <a:latin typeface="Lato"/>
                <a:ea typeface="Lato"/>
                <a:cs typeface="Lato"/>
                <a:sym typeface="Lato"/>
              </a:defRPr>
            </a:lvl7pPr>
            <a:lvl8pPr marL="3657600" lvl="7" indent="-381000">
              <a:spcBef>
                <a:spcPts val="0"/>
              </a:spcBef>
              <a:spcAft>
                <a:spcPts val="0"/>
              </a:spcAft>
              <a:buSzPts val="2400"/>
              <a:buFont typeface="Lato"/>
              <a:buChar char="○"/>
              <a:defRPr sz="2400">
                <a:latin typeface="Lato"/>
                <a:ea typeface="Lato"/>
                <a:cs typeface="Lato"/>
                <a:sym typeface="Lato"/>
              </a:defRPr>
            </a:lvl8pPr>
            <a:lvl9pPr marL="4114800" lvl="8" indent="-381000">
              <a:spcBef>
                <a:spcPts val="0"/>
              </a:spcBef>
              <a:spcAft>
                <a:spcPts val="0"/>
              </a:spcAft>
              <a:buSzPts val="2400"/>
              <a:buFont typeface="Lato"/>
              <a:buChar char="■"/>
              <a:defRPr sz="2400">
                <a:latin typeface="Lato"/>
                <a:ea typeface="Lato"/>
                <a:cs typeface="Lato"/>
                <a:sym typeface="Lato"/>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estion + Directions">
  <p:cSld name="CUSTOM_2">
    <p:spTree>
      <p:nvGrpSpPr>
        <p:cNvPr id="1" name="Shape 23"/>
        <p:cNvGrpSpPr/>
        <p:nvPr/>
      </p:nvGrpSpPr>
      <p:grpSpPr>
        <a:xfrm>
          <a:off x="0" y="0"/>
          <a:ext cx="0" cy="0"/>
          <a:chOff x="0" y="0"/>
          <a:chExt cx="0" cy="0"/>
        </a:xfrm>
      </p:grpSpPr>
      <p:sp>
        <p:nvSpPr>
          <p:cNvPr id="24" name="Google Shape;24;p6"/>
          <p:cNvSpPr txBox="1">
            <a:spLocks noGrp="1"/>
          </p:cNvSpPr>
          <p:nvPr>
            <p:ph type="subTitle" id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200">
                <a:latin typeface="Rubik"/>
                <a:ea typeface="Rubik"/>
                <a:cs typeface="Rubik"/>
                <a:sym typeface="Rubik"/>
              </a:defRPr>
            </a:lvl1pPr>
            <a:lvl2pPr lvl="1" rtl="0">
              <a:spcBef>
                <a:spcPts val="0"/>
              </a:spcBef>
              <a:spcAft>
                <a:spcPts val="0"/>
              </a:spcAft>
              <a:buNone/>
              <a:defRPr sz="1200">
                <a:latin typeface="Rubik"/>
                <a:ea typeface="Rubik"/>
                <a:cs typeface="Rubik"/>
                <a:sym typeface="Rubik"/>
              </a:defRPr>
            </a:lvl2pPr>
            <a:lvl3pPr lvl="2" rtl="0">
              <a:spcBef>
                <a:spcPts val="0"/>
              </a:spcBef>
              <a:spcAft>
                <a:spcPts val="0"/>
              </a:spcAft>
              <a:buNone/>
              <a:defRPr sz="1200">
                <a:latin typeface="Rubik"/>
                <a:ea typeface="Rubik"/>
                <a:cs typeface="Rubik"/>
                <a:sym typeface="Rubik"/>
              </a:defRPr>
            </a:lvl3pPr>
            <a:lvl4pPr lvl="3" rtl="0">
              <a:spcBef>
                <a:spcPts val="0"/>
              </a:spcBef>
              <a:spcAft>
                <a:spcPts val="0"/>
              </a:spcAft>
              <a:buNone/>
              <a:defRPr sz="1200">
                <a:latin typeface="Rubik"/>
                <a:ea typeface="Rubik"/>
                <a:cs typeface="Rubik"/>
                <a:sym typeface="Rubik"/>
              </a:defRPr>
            </a:lvl4pPr>
            <a:lvl5pPr lvl="4" rtl="0">
              <a:spcBef>
                <a:spcPts val="0"/>
              </a:spcBef>
              <a:spcAft>
                <a:spcPts val="0"/>
              </a:spcAft>
              <a:buNone/>
              <a:defRPr sz="1200">
                <a:latin typeface="Rubik"/>
                <a:ea typeface="Rubik"/>
                <a:cs typeface="Rubik"/>
                <a:sym typeface="Rubik"/>
              </a:defRPr>
            </a:lvl5pPr>
            <a:lvl6pPr lvl="5" rtl="0">
              <a:spcBef>
                <a:spcPts val="0"/>
              </a:spcBef>
              <a:spcAft>
                <a:spcPts val="0"/>
              </a:spcAft>
              <a:buNone/>
              <a:defRPr sz="1200">
                <a:latin typeface="Rubik"/>
                <a:ea typeface="Rubik"/>
                <a:cs typeface="Rubik"/>
                <a:sym typeface="Rubik"/>
              </a:defRPr>
            </a:lvl6pPr>
            <a:lvl7pPr lvl="6" rtl="0">
              <a:spcBef>
                <a:spcPts val="0"/>
              </a:spcBef>
              <a:spcAft>
                <a:spcPts val="0"/>
              </a:spcAft>
              <a:buNone/>
              <a:defRPr sz="1200">
                <a:latin typeface="Rubik"/>
                <a:ea typeface="Rubik"/>
                <a:cs typeface="Rubik"/>
                <a:sym typeface="Rubik"/>
              </a:defRPr>
            </a:lvl7pPr>
            <a:lvl8pPr lvl="7" rtl="0">
              <a:spcBef>
                <a:spcPts val="0"/>
              </a:spcBef>
              <a:spcAft>
                <a:spcPts val="0"/>
              </a:spcAft>
              <a:buNone/>
              <a:defRPr sz="1200">
                <a:latin typeface="Rubik"/>
                <a:ea typeface="Rubik"/>
                <a:cs typeface="Rubik"/>
                <a:sym typeface="Rubik"/>
              </a:defRPr>
            </a:lvl8pPr>
            <a:lvl9pPr lvl="8" rtl="0">
              <a:spcBef>
                <a:spcPts val="0"/>
              </a:spcBef>
              <a:spcAft>
                <a:spcPts val="0"/>
              </a:spcAft>
              <a:buNone/>
              <a:defRPr sz="1200">
                <a:latin typeface="Rubik"/>
                <a:ea typeface="Rubik"/>
                <a:cs typeface="Rubik"/>
                <a:sym typeface="Rubik"/>
              </a:defRPr>
            </a:lvl9pPr>
          </a:lstStyle>
          <a:p>
            <a:endParaRPr/>
          </a:p>
        </p:txBody>
      </p:sp>
      <p:sp>
        <p:nvSpPr>
          <p:cNvPr id="25" name="Google Shape;25;p6"/>
          <p:cNvSpPr txBox="1">
            <a:spLocks noGrp="1"/>
          </p:cNvSpPr>
          <p:nvPr>
            <p:ph type="title"/>
          </p:nvPr>
        </p:nvSpPr>
        <p:spPr>
          <a:xfrm>
            <a:off x="577550" y="1002550"/>
            <a:ext cx="8577300" cy="1275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2000">
                <a:latin typeface="Rubik"/>
                <a:ea typeface="Rubik"/>
                <a:cs typeface="Rubik"/>
                <a:sym typeface="Rubik"/>
              </a:defRPr>
            </a:lvl1pPr>
            <a:lvl2pPr lvl="1">
              <a:spcBef>
                <a:spcPts val="0"/>
              </a:spcBef>
              <a:spcAft>
                <a:spcPts val="0"/>
              </a:spcAft>
              <a:buNone/>
              <a:defRPr sz="2000">
                <a:latin typeface="Rubik"/>
                <a:ea typeface="Rubik"/>
                <a:cs typeface="Rubik"/>
                <a:sym typeface="Rubik"/>
              </a:defRPr>
            </a:lvl2pPr>
            <a:lvl3pPr lvl="2">
              <a:spcBef>
                <a:spcPts val="0"/>
              </a:spcBef>
              <a:spcAft>
                <a:spcPts val="0"/>
              </a:spcAft>
              <a:buNone/>
              <a:defRPr sz="2000">
                <a:latin typeface="Rubik"/>
                <a:ea typeface="Rubik"/>
                <a:cs typeface="Rubik"/>
                <a:sym typeface="Rubik"/>
              </a:defRPr>
            </a:lvl3pPr>
            <a:lvl4pPr lvl="3">
              <a:spcBef>
                <a:spcPts val="0"/>
              </a:spcBef>
              <a:spcAft>
                <a:spcPts val="0"/>
              </a:spcAft>
              <a:buNone/>
              <a:defRPr sz="2000">
                <a:latin typeface="Rubik"/>
                <a:ea typeface="Rubik"/>
                <a:cs typeface="Rubik"/>
                <a:sym typeface="Rubik"/>
              </a:defRPr>
            </a:lvl4pPr>
            <a:lvl5pPr lvl="4">
              <a:spcBef>
                <a:spcPts val="0"/>
              </a:spcBef>
              <a:spcAft>
                <a:spcPts val="0"/>
              </a:spcAft>
              <a:buNone/>
              <a:defRPr sz="2000">
                <a:latin typeface="Rubik"/>
                <a:ea typeface="Rubik"/>
                <a:cs typeface="Rubik"/>
                <a:sym typeface="Rubik"/>
              </a:defRPr>
            </a:lvl5pPr>
            <a:lvl6pPr lvl="5">
              <a:spcBef>
                <a:spcPts val="0"/>
              </a:spcBef>
              <a:spcAft>
                <a:spcPts val="0"/>
              </a:spcAft>
              <a:buNone/>
              <a:defRPr sz="2000">
                <a:latin typeface="Rubik"/>
                <a:ea typeface="Rubik"/>
                <a:cs typeface="Rubik"/>
                <a:sym typeface="Rubik"/>
              </a:defRPr>
            </a:lvl6pPr>
            <a:lvl7pPr lvl="6">
              <a:spcBef>
                <a:spcPts val="0"/>
              </a:spcBef>
              <a:spcAft>
                <a:spcPts val="0"/>
              </a:spcAft>
              <a:buNone/>
              <a:defRPr sz="2000">
                <a:latin typeface="Rubik"/>
                <a:ea typeface="Rubik"/>
                <a:cs typeface="Rubik"/>
                <a:sym typeface="Rubik"/>
              </a:defRPr>
            </a:lvl7pPr>
            <a:lvl8pPr lvl="7">
              <a:spcBef>
                <a:spcPts val="0"/>
              </a:spcBef>
              <a:spcAft>
                <a:spcPts val="0"/>
              </a:spcAft>
              <a:buNone/>
              <a:defRPr sz="2000">
                <a:latin typeface="Rubik"/>
                <a:ea typeface="Rubik"/>
                <a:cs typeface="Rubik"/>
                <a:sym typeface="Rubik"/>
              </a:defRPr>
            </a:lvl8pPr>
            <a:lvl9pPr lvl="8">
              <a:spcBef>
                <a:spcPts val="0"/>
              </a:spcBef>
              <a:spcAft>
                <a:spcPts val="0"/>
              </a:spcAft>
              <a:buNone/>
              <a:defRPr sz="2000">
                <a:latin typeface="Rubik"/>
                <a:ea typeface="Rubik"/>
                <a:cs typeface="Rubik"/>
                <a:sym typeface="Rubik"/>
              </a:defRPr>
            </a:lvl9pPr>
          </a:lstStyle>
          <a:p>
            <a:endParaRPr/>
          </a:p>
        </p:txBody>
      </p:sp>
      <p:sp>
        <p:nvSpPr>
          <p:cNvPr id="26" name="Google Shape;26;p6"/>
          <p:cNvSpPr txBox="1">
            <a:spLocks noGrp="1"/>
          </p:cNvSpPr>
          <p:nvPr>
            <p:ph type="body" idx="2"/>
          </p:nvPr>
        </p:nvSpPr>
        <p:spPr>
          <a:xfrm>
            <a:off x="566750" y="2648025"/>
            <a:ext cx="8577300" cy="1721700"/>
          </a:xfrm>
          <a:prstGeom prst="rect">
            <a:avLst/>
          </a:prstGeom>
          <a:noFill/>
          <a:ln>
            <a:noFill/>
          </a:ln>
        </p:spPr>
        <p:txBody>
          <a:bodyPr spcFirstLastPara="1" wrap="square" lIns="91425" tIns="91425" rIns="91425" bIns="91425" anchor="t" anchorCtr="0">
            <a:noAutofit/>
          </a:bodyPr>
          <a:lstStyle>
            <a:lvl1pPr marL="457200" lvl="0" indent="-355600">
              <a:spcBef>
                <a:spcPts val="0"/>
              </a:spcBef>
              <a:spcAft>
                <a:spcPts val="0"/>
              </a:spcAft>
              <a:buSzPts val="2000"/>
              <a:buFont typeface="Lato"/>
              <a:buChar char="●"/>
              <a:defRPr sz="2000">
                <a:latin typeface="Lato"/>
                <a:ea typeface="Lato"/>
                <a:cs typeface="Lato"/>
                <a:sym typeface="Lato"/>
              </a:defRPr>
            </a:lvl1pPr>
            <a:lvl2pPr marL="914400" lvl="1" indent="-355600">
              <a:spcBef>
                <a:spcPts val="0"/>
              </a:spcBef>
              <a:spcAft>
                <a:spcPts val="0"/>
              </a:spcAft>
              <a:buSzPts val="2000"/>
              <a:buFont typeface="Lato"/>
              <a:buChar char="○"/>
              <a:defRPr sz="2000">
                <a:latin typeface="Lato"/>
                <a:ea typeface="Lato"/>
                <a:cs typeface="Lato"/>
                <a:sym typeface="Lato"/>
              </a:defRPr>
            </a:lvl2pPr>
            <a:lvl3pPr marL="1371600" lvl="2" indent="-355600">
              <a:spcBef>
                <a:spcPts val="0"/>
              </a:spcBef>
              <a:spcAft>
                <a:spcPts val="0"/>
              </a:spcAft>
              <a:buSzPts val="2000"/>
              <a:buFont typeface="Lato"/>
              <a:buChar char="■"/>
              <a:defRPr sz="2000">
                <a:latin typeface="Lato"/>
                <a:ea typeface="Lato"/>
                <a:cs typeface="Lato"/>
                <a:sym typeface="Lato"/>
              </a:defRPr>
            </a:lvl3pPr>
            <a:lvl4pPr marL="1828800" lvl="3" indent="-355600">
              <a:spcBef>
                <a:spcPts val="0"/>
              </a:spcBef>
              <a:spcAft>
                <a:spcPts val="0"/>
              </a:spcAft>
              <a:buSzPts val="2000"/>
              <a:buFont typeface="Lato"/>
              <a:buChar char="●"/>
              <a:defRPr sz="2000">
                <a:latin typeface="Lato"/>
                <a:ea typeface="Lato"/>
                <a:cs typeface="Lato"/>
                <a:sym typeface="Lato"/>
              </a:defRPr>
            </a:lvl4pPr>
            <a:lvl5pPr marL="2286000" lvl="4" indent="-355600">
              <a:spcBef>
                <a:spcPts val="0"/>
              </a:spcBef>
              <a:spcAft>
                <a:spcPts val="0"/>
              </a:spcAft>
              <a:buSzPts val="2000"/>
              <a:buFont typeface="Lato"/>
              <a:buChar char="○"/>
              <a:defRPr sz="2000">
                <a:latin typeface="Lato"/>
                <a:ea typeface="Lato"/>
                <a:cs typeface="Lato"/>
                <a:sym typeface="Lato"/>
              </a:defRPr>
            </a:lvl5pPr>
            <a:lvl6pPr marL="2743200" lvl="5" indent="-355600">
              <a:spcBef>
                <a:spcPts val="0"/>
              </a:spcBef>
              <a:spcAft>
                <a:spcPts val="0"/>
              </a:spcAft>
              <a:buSzPts val="2000"/>
              <a:buFont typeface="Lato"/>
              <a:buChar char="■"/>
              <a:defRPr sz="2000">
                <a:latin typeface="Lato"/>
                <a:ea typeface="Lato"/>
                <a:cs typeface="Lato"/>
                <a:sym typeface="Lato"/>
              </a:defRPr>
            </a:lvl6pPr>
            <a:lvl7pPr marL="3200400" lvl="6" indent="-355600">
              <a:spcBef>
                <a:spcPts val="0"/>
              </a:spcBef>
              <a:spcAft>
                <a:spcPts val="0"/>
              </a:spcAft>
              <a:buSzPts val="2000"/>
              <a:buFont typeface="Lato"/>
              <a:buChar char="●"/>
              <a:defRPr sz="2000">
                <a:latin typeface="Lato"/>
                <a:ea typeface="Lato"/>
                <a:cs typeface="Lato"/>
                <a:sym typeface="Lato"/>
              </a:defRPr>
            </a:lvl7pPr>
            <a:lvl8pPr marL="3657600" lvl="7" indent="-355600">
              <a:spcBef>
                <a:spcPts val="0"/>
              </a:spcBef>
              <a:spcAft>
                <a:spcPts val="0"/>
              </a:spcAft>
              <a:buSzPts val="2000"/>
              <a:buFont typeface="Lato"/>
              <a:buChar char="○"/>
              <a:defRPr sz="2000">
                <a:latin typeface="Lato"/>
                <a:ea typeface="Lato"/>
                <a:cs typeface="Lato"/>
                <a:sym typeface="Lato"/>
              </a:defRPr>
            </a:lvl8pPr>
            <a:lvl9pPr marL="4114800" lvl="8" indent="-355600">
              <a:spcBef>
                <a:spcPts val="0"/>
              </a:spcBef>
              <a:spcAft>
                <a:spcPts val="0"/>
              </a:spcAft>
              <a:buSzPts val="2000"/>
              <a:buFont typeface="Lato"/>
              <a:buChar char="■"/>
              <a:defRPr sz="2000">
                <a:latin typeface="Lato"/>
                <a:ea typeface="Lato"/>
                <a:cs typeface="Lato"/>
                <a:sym typeface="Lato"/>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irections Only">
  <p:cSld name="CUSTOM_3">
    <p:spTree>
      <p:nvGrpSpPr>
        <p:cNvPr id="1" name="Shape 27"/>
        <p:cNvGrpSpPr/>
        <p:nvPr/>
      </p:nvGrpSpPr>
      <p:grpSpPr>
        <a:xfrm>
          <a:off x="0" y="0"/>
          <a:ext cx="0" cy="0"/>
          <a:chOff x="0" y="0"/>
          <a:chExt cx="0" cy="0"/>
        </a:xfrm>
      </p:grpSpPr>
      <p:sp>
        <p:nvSpPr>
          <p:cNvPr id="28" name="Google Shape;28;p7"/>
          <p:cNvSpPr txBox="1">
            <a:spLocks noGrp="1"/>
          </p:cNvSpPr>
          <p:nvPr>
            <p:ph type="subTitle" id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200">
                <a:latin typeface="Rubik"/>
                <a:ea typeface="Rubik"/>
                <a:cs typeface="Rubik"/>
                <a:sym typeface="Rubik"/>
              </a:defRPr>
            </a:lvl1pPr>
            <a:lvl2pPr lvl="1" rtl="0">
              <a:spcBef>
                <a:spcPts val="0"/>
              </a:spcBef>
              <a:spcAft>
                <a:spcPts val="0"/>
              </a:spcAft>
              <a:buNone/>
              <a:defRPr sz="1200">
                <a:latin typeface="Rubik"/>
                <a:ea typeface="Rubik"/>
                <a:cs typeface="Rubik"/>
                <a:sym typeface="Rubik"/>
              </a:defRPr>
            </a:lvl2pPr>
            <a:lvl3pPr lvl="2" rtl="0">
              <a:spcBef>
                <a:spcPts val="0"/>
              </a:spcBef>
              <a:spcAft>
                <a:spcPts val="0"/>
              </a:spcAft>
              <a:buNone/>
              <a:defRPr sz="1200">
                <a:latin typeface="Rubik"/>
                <a:ea typeface="Rubik"/>
                <a:cs typeface="Rubik"/>
                <a:sym typeface="Rubik"/>
              </a:defRPr>
            </a:lvl3pPr>
            <a:lvl4pPr lvl="3" rtl="0">
              <a:spcBef>
                <a:spcPts val="0"/>
              </a:spcBef>
              <a:spcAft>
                <a:spcPts val="0"/>
              </a:spcAft>
              <a:buNone/>
              <a:defRPr sz="1200">
                <a:latin typeface="Rubik"/>
                <a:ea typeface="Rubik"/>
                <a:cs typeface="Rubik"/>
                <a:sym typeface="Rubik"/>
              </a:defRPr>
            </a:lvl4pPr>
            <a:lvl5pPr lvl="4" rtl="0">
              <a:spcBef>
                <a:spcPts val="0"/>
              </a:spcBef>
              <a:spcAft>
                <a:spcPts val="0"/>
              </a:spcAft>
              <a:buNone/>
              <a:defRPr sz="1200">
                <a:latin typeface="Rubik"/>
                <a:ea typeface="Rubik"/>
                <a:cs typeface="Rubik"/>
                <a:sym typeface="Rubik"/>
              </a:defRPr>
            </a:lvl5pPr>
            <a:lvl6pPr lvl="5" rtl="0">
              <a:spcBef>
                <a:spcPts val="0"/>
              </a:spcBef>
              <a:spcAft>
                <a:spcPts val="0"/>
              </a:spcAft>
              <a:buNone/>
              <a:defRPr sz="1200">
                <a:latin typeface="Rubik"/>
                <a:ea typeface="Rubik"/>
                <a:cs typeface="Rubik"/>
                <a:sym typeface="Rubik"/>
              </a:defRPr>
            </a:lvl6pPr>
            <a:lvl7pPr lvl="6" rtl="0">
              <a:spcBef>
                <a:spcPts val="0"/>
              </a:spcBef>
              <a:spcAft>
                <a:spcPts val="0"/>
              </a:spcAft>
              <a:buNone/>
              <a:defRPr sz="1200">
                <a:latin typeface="Rubik"/>
                <a:ea typeface="Rubik"/>
                <a:cs typeface="Rubik"/>
                <a:sym typeface="Rubik"/>
              </a:defRPr>
            </a:lvl7pPr>
            <a:lvl8pPr lvl="7" rtl="0">
              <a:spcBef>
                <a:spcPts val="0"/>
              </a:spcBef>
              <a:spcAft>
                <a:spcPts val="0"/>
              </a:spcAft>
              <a:buNone/>
              <a:defRPr sz="1200">
                <a:latin typeface="Rubik"/>
                <a:ea typeface="Rubik"/>
                <a:cs typeface="Rubik"/>
                <a:sym typeface="Rubik"/>
              </a:defRPr>
            </a:lvl8pPr>
            <a:lvl9pPr lvl="8" rtl="0">
              <a:spcBef>
                <a:spcPts val="0"/>
              </a:spcBef>
              <a:spcAft>
                <a:spcPts val="0"/>
              </a:spcAft>
              <a:buNone/>
              <a:defRPr sz="1200">
                <a:latin typeface="Rubik"/>
                <a:ea typeface="Rubik"/>
                <a:cs typeface="Rubik"/>
                <a:sym typeface="Rubik"/>
              </a:defRPr>
            </a:lvl9pPr>
          </a:lstStyle>
          <a:p>
            <a:endParaRPr/>
          </a:p>
        </p:txBody>
      </p:sp>
      <p:sp>
        <p:nvSpPr>
          <p:cNvPr id="29" name="Google Shape;29;p7"/>
          <p:cNvSpPr txBox="1">
            <a:spLocks noGrp="1"/>
          </p:cNvSpPr>
          <p:nvPr>
            <p:ph type="body" idx="2"/>
          </p:nvPr>
        </p:nvSpPr>
        <p:spPr>
          <a:xfrm>
            <a:off x="1138200" y="1770800"/>
            <a:ext cx="6867600" cy="1721700"/>
          </a:xfrm>
          <a:prstGeom prst="rect">
            <a:avLst/>
          </a:prstGeom>
          <a:noFill/>
          <a:ln>
            <a:noFill/>
          </a:ln>
        </p:spPr>
        <p:txBody>
          <a:bodyPr spcFirstLastPara="1" wrap="square" lIns="91425" tIns="91425" rIns="91425" bIns="91425" anchor="t" anchorCtr="0">
            <a:noAutofit/>
          </a:bodyPr>
          <a:lstStyle>
            <a:lvl1pPr marL="457200" lvl="0" indent="-355600" rtl="0">
              <a:spcBef>
                <a:spcPts val="0"/>
              </a:spcBef>
              <a:spcAft>
                <a:spcPts val="0"/>
              </a:spcAft>
              <a:buSzPts val="2000"/>
              <a:buFont typeface="Lato"/>
              <a:buChar char="●"/>
              <a:defRPr sz="2000">
                <a:latin typeface="Lato"/>
                <a:ea typeface="Lato"/>
                <a:cs typeface="Lato"/>
                <a:sym typeface="Lato"/>
              </a:defRPr>
            </a:lvl1pPr>
            <a:lvl2pPr marL="914400" lvl="1" indent="-355600" rtl="0">
              <a:spcBef>
                <a:spcPts val="0"/>
              </a:spcBef>
              <a:spcAft>
                <a:spcPts val="0"/>
              </a:spcAft>
              <a:buSzPts val="2000"/>
              <a:buFont typeface="Lato"/>
              <a:buChar char="○"/>
              <a:defRPr sz="2000">
                <a:latin typeface="Lato"/>
                <a:ea typeface="Lato"/>
                <a:cs typeface="Lato"/>
                <a:sym typeface="Lato"/>
              </a:defRPr>
            </a:lvl2pPr>
            <a:lvl3pPr marL="1371600" lvl="2" indent="-355600" rtl="0">
              <a:spcBef>
                <a:spcPts val="0"/>
              </a:spcBef>
              <a:spcAft>
                <a:spcPts val="0"/>
              </a:spcAft>
              <a:buSzPts val="2000"/>
              <a:buFont typeface="Lato"/>
              <a:buChar char="■"/>
              <a:defRPr sz="2000">
                <a:latin typeface="Lato"/>
                <a:ea typeface="Lato"/>
                <a:cs typeface="Lato"/>
                <a:sym typeface="Lato"/>
              </a:defRPr>
            </a:lvl3pPr>
            <a:lvl4pPr marL="1828800" lvl="3" indent="-355600" rtl="0">
              <a:spcBef>
                <a:spcPts val="0"/>
              </a:spcBef>
              <a:spcAft>
                <a:spcPts val="0"/>
              </a:spcAft>
              <a:buSzPts val="2000"/>
              <a:buFont typeface="Lato"/>
              <a:buChar char="●"/>
              <a:defRPr sz="2000">
                <a:latin typeface="Lato"/>
                <a:ea typeface="Lato"/>
                <a:cs typeface="Lato"/>
                <a:sym typeface="Lato"/>
              </a:defRPr>
            </a:lvl4pPr>
            <a:lvl5pPr marL="2286000" lvl="4" indent="-355600" rtl="0">
              <a:spcBef>
                <a:spcPts val="0"/>
              </a:spcBef>
              <a:spcAft>
                <a:spcPts val="0"/>
              </a:spcAft>
              <a:buSzPts val="2000"/>
              <a:buFont typeface="Lato"/>
              <a:buChar char="○"/>
              <a:defRPr sz="2000">
                <a:latin typeface="Lato"/>
                <a:ea typeface="Lato"/>
                <a:cs typeface="Lato"/>
                <a:sym typeface="Lato"/>
              </a:defRPr>
            </a:lvl5pPr>
            <a:lvl6pPr marL="2743200" lvl="5" indent="-355600" rtl="0">
              <a:spcBef>
                <a:spcPts val="0"/>
              </a:spcBef>
              <a:spcAft>
                <a:spcPts val="0"/>
              </a:spcAft>
              <a:buSzPts val="2000"/>
              <a:buFont typeface="Lato"/>
              <a:buChar char="■"/>
              <a:defRPr sz="2000">
                <a:latin typeface="Lato"/>
                <a:ea typeface="Lato"/>
                <a:cs typeface="Lato"/>
                <a:sym typeface="Lato"/>
              </a:defRPr>
            </a:lvl6pPr>
            <a:lvl7pPr marL="3200400" lvl="6" indent="-355600" rtl="0">
              <a:spcBef>
                <a:spcPts val="0"/>
              </a:spcBef>
              <a:spcAft>
                <a:spcPts val="0"/>
              </a:spcAft>
              <a:buSzPts val="2000"/>
              <a:buFont typeface="Lato"/>
              <a:buChar char="●"/>
              <a:defRPr sz="2000">
                <a:latin typeface="Lato"/>
                <a:ea typeface="Lato"/>
                <a:cs typeface="Lato"/>
                <a:sym typeface="Lato"/>
              </a:defRPr>
            </a:lvl7pPr>
            <a:lvl8pPr marL="3657600" lvl="7" indent="-355600" rtl="0">
              <a:spcBef>
                <a:spcPts val="0"/>
              </a:spcBef>
              <a:spcAft>
                <a:spcPts val="0"/>
              </a:spcAft>
              <a:buSzPts val="2000"/>
              <a:buFont typeface="Lato"/>
              <a:buChar char="○"/>
              <a:defRPr sz="2000">
                <a:latin typeface="Lato"/>
                <a:ea typeface="Lato"/>
                <a:cs typeface="Lato"/>
                <a:sym typeface="Lato"/>
              </a:defRPr>
            </a:lvl8pPr>
            <a:lvl9pPr marL="4114800" lvl="8" indent="-355600" rtl="0">
              <a:spcBef>
                <a:spcPts val="0"/>
              </a:spcBef>
              <a:spcAft>
                <a:spcPts val="0"/>
              </a:spcAft>
              <a:buSzPts val="2000"/>
              <a:buFont typeface="Lato"/>
              <a:buChar char="■"/>
              <a:defRPr sz="2000">
                <a:latin typeface="Lato"/>
                <a:ea typeface="Lato"/>
                <a:cs typeface="Lato"/>
                <a:sym typeface="Lato"/>
              </a:defRPr>
            </a:lvl9pPr>
          </a:lstStyle>
          <a:p>
            <a:endParaRPr/>
          </a:p>
        </p:txBody>
      </p:sp>
      <p:sp>
        <p:nvSpPr>
          <p:cNvPr id="30" name="Google Shape;30;p7"/>
          <p:cNvSpPr txBox="1">
            <a:spLocks noGrp="1"/>
          </p:cNvSpPr>
          <p:nvPr>
            <p:ph type="title"/>
          </p:nvPr>
        </p:nvSpPr>
        <p:spPr>
          <a:xfrm>
            <a:off x="0" y="749750"/>
            <a:ext cx="9144000" cy="621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000">
                <a:latin typeface="Rubik"/>
                <a:ea typeface="Rubik"/>
                <a:cs typeface="Rubik"/>
                <a:sym typeface="Rubik"/>
              </a:defRPr>
            </a:lvl1pPr>
            <a:lvl2pPr lvl="1" rtl="0">
              <a:spcBef>
                <a:spcPts val="0"/>
              </a:spcBef>
              <a:spcAft>
                <a:spcPts val="0"/>
              </a:spcAft>
              <a:buNone/>
              <a:defRPr sz="3000">
                <a:latin typeface="Rubik"/>
                <a:ea typeface="Rubik"/>
                <a:cs typeface="Rubik"/>
                <a:sym typeface="Rubik"/>
              </a:defRPr>
            </a:lvl2pPr>
            <a:lvl3pPr lvl="2" rtl="0">
              <a:spcBef>
                <a:spcPts val="0"/>
              </a:spcBef>
              <a:spcAft>
                <a:spcPts val="0"/>
              </a:spcAft>
              <a:buNone/>
              <a:defRPr sz="3000">
                <a:latin typeface="Rubik"/>
                <a:ea typeface="Rubik"/>
                <a:cs typeface="Rubik"/>
                <a:sym typeface="Rubik"/>
              </a:defRPr>
            </a:lvl3pPr>
            <a:lvl4pPr lvl="3" rtl="0">
              <a:spcBef>
                <a:spcPts val="0"/>
              </a:spcBef>
              <a:spcAft>
                <a:spcPts val="0"/>
              </a:spcAft>
              <a:buNone/>
              <a:defRPr sz="3000">
                <a:latin typeface="Rubik"/>
                <a:ea typeface="Rubik"/>
                <a:cs typeface="Rubik"/>
                <a:sym typeface="Rubik"/>
              </a:defRPr>
            </a:lvl4pPr>
            <a:lvl5pPr lvl="4" rtl="0">
              <a:spcBef>
                <a:spcPts val="0"/>
              </a:spcBef>
              <a:spcAft>
                <a:spcPts val="0"/>
              </a:spcAft>
              <a:buNone/>
              <a:defRPr sz="3000">
                <a:latin typeface="Rubik"/>
                <a:ea typeface="Rubik"/>
                <a:cs typeface="Rubik"/>
                <a:sym typeface="Rubik"/>
              </a:defRPr>
            </a:lvl5pPr>
            <a:lvl6pPr lvl="5" rtl="0">
              <a:spcBef>
                <a:spcPts val="0"/>
              </a:spcBef>
              <a:spcAft>
                <a:spcPts val="0"/>
              </a:spcAft>
              <a:buNone/>
              <a:defRPr sz="3000">
                <a:latin typeface="Rubik"/>
                <a:ea typeface="Rubik"/>
                <a:cs typeface="Rubik"/>
                <a:sym typeface="Rubik"/>
              </a:defRPr>
            </a:lvl6pPr>
            <a:lvl7pPr lvl="6" rtl="0">
              <a:spcBef>
                <a:spcPts val="0"/>
              </a:spcBef>
              <a:spcAft>
                <a:spcPts val="0"/>
              </a:spcAft>
              <a:buNone/>
              <a:defRPr sz="3000">
                <a:latin typeface="Rubik"/>
                <a:ea typeface="Rubik"/>
                <a:cs typeface="Rubik"/>
                <a:sym typeface="Rubik"/>
              </a:defRPr>
            </a:lvl7pPr>
            <a:lvl8pPr lvl="7" rtl="0">
              <a:spcBef>
                <a:spcPts val="0"/>
              </a:spcBef>
              <a:spcAft>
                <a:spcPts val="0"/>
              </a:spcAft>
              <a:buNone/>
              <a:defRPr sz="3000">
                <a:latin typeface="Rubik"/>
                <a:ea typeface="Rubik"/>
                <a:cs typeface="Rubik"/>
                <a:sym typeface="Rubik"/>
              </a:defRPr>
            </a:lvl8pPr>
            <a:lvl9pPr lvl="8" rtl="0">
              <a:spcBef>
                <a:spcPts val="0"/>
              </a:spcBef>
              <a:spcAft>
                <a:spcPts val="0"/>
              </a:spcAft>
              <a:buNone/>
              <a:defRPr sz="3000">
                <a:latin typeface="Rubik"/>
                <a:ea typeface="Rubik"/>
                <a:cs typeface="Rubik"/>
                <a:sym typeface="Rubik"/>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 columns">
  <p:cSld name="CUSTOM_4">
    <p:spTree>
      <p:nvGrpSpPr>
        <p:cNvPr id="1" name="Shape 31"/>
        <p:cNvGrpSpPr/>
        <p:nvPr/>
      </p:nvGrpSpPr>
      <p:grpSpPr>
        <a:xfrm>
          <a:off x="0" y="0"/>
          <a:ext cx="0" cy="0"/>
          <a:chOff x="0" y="0"/>
          <a:chExt cx="0" cy="0"/>
        </a:xfrm>
      </p:grpSpPr>
      <p:cxnSp>
        <p:nvCxnSpPr>
          <p:cNvPr id="32" name="Google Shape;32;p8"/>
          <p:cNvCxnSpPr/>
          <p:nvPr/>
        </p:nvCxnSpPr>
        <p:spPr>
          <a:xfrm>
            <a:off x="3166753" y="1960850"/>
            <a:ext cx="0" cy="2244900"/>
          </a:xfrm>
          <a:prstGeom prst="straightConnector1">
            <a:avLst/>
          </a:prstGeom>
          <a:noFill/>
          <a:ln w="9525" cap="flat" cmpd="sng">
            <a:solidFill>
              <a:srgbClr val="999999"/>
            </a:solidFill>
            <a:prstDash val="solid"/>
            <a:round/>
            <a:headEnd type="none" w="med" len="med"/>
            <a:tailEnd type="none" w="med" len="med"/>
          </a:ln>
        </p:spPr>
      </p:cxnSp>
      <p:cxnSp>
        <p:nvCxnSpPr>
          <p:cNvPr id="33" name="Google Shape;33;p8"/>
          <p:cNvCxnSpPr/>
          <p:nvPr/>
        </p:nvCxnSpPr>
        <p:spPr>
          <a:xfrm>
            <a:off x="5977234" y="1960850"/>
            <a:ext cx="0" cy="2244900"/>
          </a:xfrm>
          <a:prstGeom prst="straightConnector1">
            <a:avLst/>
          </a:prstGeom>
          <a:noFill/>
          <a:ln w="9525" cap="flat" cmpd="sng">
            <a:solidFill>
              <a:srgbClr val="999999"/>
            </a:solidFill>
            <a:prstDash val="solid"/>
            <a:round/>
            <a:headEnd type="none" w="med" len="med"/>
            <a:tailEnd type="none" w="med" len="med"/>
          </a:ln>
        </p:spPr>
      </p:cxnSp>
      <p:sp>
        <p:nvSpPr>
          <p:cNvPr id="34" name="Google Shape;34;p8"/>
          <p:cNvSpPr txBox="1">
            <a:spLocks noGrp="1"/>
          </p:cNvSpPr>
          <p:nvPr>
            <p:ph type="title"/>
          </p:nvPr>
        </p:nvSpPr>
        <p:spPr>
          <a:xfrm>
            <a:off x="0" y="267050"/>
            <a:ext cx="9144000" cy="621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000">
                <a:latin typeface="Rubik"/>
                <a:ea typeface="Rubik"/>
                <a:cs typeface="Rubik"/>
                <a:sym typeface="Rubik"/>
              </a:defRPr>
            </a:lvl1pPr>
            <a:lvl2pPr lvl="1" rtl="0">
              <a:spcBef>
                <a:spcPts val="0"/>
              </a:spcBef>
              <a:spcAft>
                <a:spcPts val="0"/>
              </a:spcAft>
              <a:buNone/>
              <a:defRPr sz="3000">
                <a:latin typeface="Rubik"/>
                <a:ea typeface="Rubik"/>
                <a:cs typeface="Rubik"/>
                <a:sym typeface="Rubik"/>
              </a:defRPr>
            </a:lvl2pPr>
            <a:lvl3pPr lvl="2" rtl="0">
              <a:spcBef>
                <a:spcPts val="0"/>
              </a:spcBef>
              <a:spcAft>
                <a:spcPts val="0"/>
              </a:spcAft>
              <a:buNone/>
              <a:defRPr sz="3000">
                <a:latin typeface="Rubik"/>
                <a:ea typeface="Rubik"/>
                <a:cs typeface="Rubik"/>
                <a:sym typeface="Rubik"/>
              </a:defRPr>
            </a:lvl3pPr>
            <a:lvl4pPr lvl="3" rtl="0">
              <a:spcBef>
                <a:spcPts val="0"/>
              </a:spcBef>
              <a:spcAft>
                <a:spcPts val="0"/>
              </a:spcAft>
              <a:buNone/>
              <a:defRPr sz="3000">
                <a:latin typeface="Rubik"/>
                <a:ea typeface="Rubik"/>
                <a:cs typeface="Rubik"/>
                <a:sym typeface="Rubik"/>
              </a:defRPr>
            </a:lvl4pPr>
            <a:lvl5pPr lvl="4" rtl="0">
              <a:spcBef>
                <a:spcPts val="0"/>
              </a:spcBef>
              <a:spcAft>
                <a:spcPts val="0"/>
              </a:spcAft>
              <a:buNone/>
              <a:defRPr sz="3000">
                <a:latin typeface="Rubik"/>
                <a:ea typeface="Rubik"/>
                <a:cs typeface="Rubik"/>
                <a:sym typeface="Rubik"/>
              </a:defRPr>
            </a:lvl5pPr>
            <a:lvl6pPr lvl="5" rtl="0">
              <a:spcBef>
                <a:spcPts val="0"/>
              </a:spcBef>
              <a:spcAft>
                <a:spcPts val="0"/>
              </a:spcAft>
              <a:buNone/>
              <a:defRPr sz="3000">
                <a:latin typeface="Rubik"/>
                <a:ea typeface="Rubik"/>
                <a:cs typeface="Rubik"/>
                <a:sym typeface="Rubik"/>
              </a:defRPr>
            </a:lvl6pPr>
            <a:lvl7pPr lvl="6" rtl="0">
              <a:spcBef>
                <a:spcPts val="0"/>
              </a:spcBef>
              <a:spcAft>
                <a:spcPts val="0"/>
              </a:spcAft>
              <a:buNone/>
              <a:defRPr sz="3000">
                <a:latin typeface="Rubik"/>
                <a:ea typeface="Rubik"/>
                <a:cs typeface="Rubik"/>
                <a:sym typeface="Rubik"/>
              </a:defRPr>
            </a:lvl7pPr>
            <a:lvl8pPr lvl="7" rtl="0">
              <a:spcBef>
                <a:spcPts val="0"/>
              </a:spcBef>
              <a:spcAft>
                <a:spcPts val="0"/>
              </a:spcAft>
              <a:buNone/>
              <a:defRPr sz="3000">
                <a:latin typeface="Rubik"/>
                <a:ea typeface="Rubik"/>
                <a:cs typeface="Rubik"/>
                <a:sym typeface="Rubik"/>
              </a:defRPr>
            </a:lvl8pPr>
            <a:lvl9pPr lvl="8" rtl="0">
              <a:spcBef>
                <a:spcPts val="0"/>
              </a:spcBef>
              <a:spcAft>
                <a:spcPts val="0"/>
              </a:spcAft>
              <a:buNone/>
              <a:defRPr sz="3000">
                <a:latin typeface="Rubik"/>
                <a:ea typeface="Rubik"/>
                <a:cs typeface="Rubik"/>
                <a:sym typeface="Rubik"/>
              </a:defRPr>
            </a:lvl9pPr>
          </a:lstStyle>
          <a:p>
            <a:endParaRPr/>
          </a:p>
        </p:txBody>
      </p:sp>
      <p:sp>
        <p:nvSpPr>
          <p:cNvPr id="35" name="Google Shape;35;p8"/>
          <p:cNvSpPr txBox="1">
            <a:spLocks noGrp="1"/>
          </p:cNvSpPr>
          <p:nvPr>
            <p:ph type="body" idx="1"/>
          </p:nvPr>
        </p:nvSpPr>
        <p:spPr>
          <a:xfrm>
            <a:off x="611613" y="1960850"/>
            <a:ext cx="2299800" cy="2354400"/>
          </a:xfrm>
          <a:prstGeom prst="rect">
            <a:avLst/>
          </a:prstGeom>
          <a:noFill/>
          <a:ln>
            <a:noFill/>
          </a:ln>
        </p:spPr>
        <p:txBody>
          <a:bodyPr spcFirstLastPara="1" wrap="square" lIns="91425" tIns="91425" rIns="91425" bIns="91425" anchor="t" anchorCtr="0">
            <a:noAutofit/>
          </a:bodyPr>
          <a:lstStyle>
            <a:lvl1pPr marL="457200" lvl="0" indent="-304800" rtl="0">
              <a:spcBef>
                <a:spcPts val="0"/>
              </a:spcBef>
              <a:spcAft>
                <a:spcPts val="0"/>
              </a:spcAft>
              <a:buSzPts val="1200"/>
              <a:buFont typeface="Lato"/>
              <a:buChar char="●"/>
              <a:defRPr sz="1200">
                <a:latin typeface="Lato"/>
                <a:ea typeface="Lato"/>
                <a:cs typeface="Lato"/>
                <a:sym typeface="Lato"/>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6" name="Google Shape;36;p8"/>
          <p:cNvSpPr txBox="1">
            <a:spLocks noGrp="1"/>
          </p:cNvSpPr>
          <p:nvPr>
            <p:ph type="body" idx="2"/>
          </p:nvPr>
        </p:nvSpPr>
        <p:spPr>
          <a:xfrm>
            <a:off x="3422094" y="1960850"/>
            <a:ext cx="2299800" cy="2354400"/>
          </a:xfrm>
          <a:prstGeom prst="rect">
            <a:avLst/>
          </a:prstGeom>
          <a:noFill/>
          <a:ln>
            <a:noFill/>
          </a:ln>
        </p:spPr>
        <p:txBody>
          <a:bodyPr spcFirstLastPara="1" wrap="square" lIns="91425" tIns="91425" rIns="91425" bIns="91425" anchor="t" anchorCtr="0">
            <a:noAutofit/>
          </a:bodyPr>
          <a:lstStyle>
            <a:lvl1pPr marL="457200" lvl="0" indent="-304800" rtl="0">
              <a:spcBef>
                <a:spcPts val="0"/>
              </a:spcBef>
              <a:spcAft>
                <a:spcPts val="0"/>
              </a:spcAft>
              <a:buSzPts val="1200"/>
              <a:buFont typeface="Lato"/>
              <a:buChar char="●"/>
              <a:defRPr sz="1200">
                <a:latin typeface="Lato"/>
                <a:ea typeface="Lato"/>
                <a:cs typeface="Lato"/>
                <a:sym typeface="Lato"/>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7" name="Google Shape;37;p8"/>
          <p:cNvSpPr txBox="1">
            <a:spLocks noGrp="1"/>
          </p:cNvSpPr>
          <p:nvPr>
            <p:ph type="body" idx="3"/>
          </p:nvPr>
        </p:nvSpPr>
        <p:spPr>
          <a:xfrm>
            <a:off x="6232575" y="1960850"/>
            <a:ext cx="2299800" cy="2354400"/>
          </a:xfrm>
          <a:prstGeom prst="rect">
            <a:avLst/>
          </a:prstGeom>
          <a:noFill/>
          <a:ln>
            <a:noFill/>
          </a:ln>
        </p:spPr>
        <p:txBody>
          <a:bodyPr spcFirstLastPara="1" wrap="square" lIns="91425" tIns="91425" rIns="91425" bIns="91425" anchor="t" anchorCtr="0">
            <a:noAutofit/>
          </a:bodyPr>
          <a:lstStyle>
            <a:lvl1pPr marL="457200" lvl="0" indent="-304800" rtl="0">
              <a:spcBef>
                <a:spcPts val="0"/>
              </a:spcBef>
              <a:spcAft>
                <a:spcPts val="0"/>
              </a:spcAft>
              <a:buSzPts val="1200"/>
              <a:buFont typeface="Lato"/>
              <a:buChar char="●"/>
              <a:defRPr sz="1200">
                <a:latin typeface="Lato"/>
                <a:ea typeface="Lato"/>
                <a:cs typeface="Lato"/>
                <a:sym typeface="Lato"/>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8" name="Google Shape;38;p8"/>
          <p:cNvSpPr txBox="1">
            <a:spLocks noGrp="1"/>
          </p:cNvSpPr>
          <p:nvPr>
            <p:ph type="subTitle" idx="4"/>
          </p:nvPr>
        </p:nvSpPr>
        <p:spPr>
          <a:xfrm>
            <a:off x="611625" y="1234075"/>
            <a:ext cx="2299800" cy="5448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None/>
              <a:defRPr sz="3400">
                <a:latin typeface="Rubik Light"/>
                <a:ea typeface="Rubik Light"/>
                <a:cs typeface="Rubik Light"/>
                <a:sym typeface="Rubik Light"/>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39" name="Google Shape;39;p8"/>
          <p:cNvSpPr txBox="1">
            <a:spLocks noGrp="1"/>
          </p:cNvSpPr>
          <p:nvPr>
            <p:ph type="subTitle" idx="5"/>
          </p:nvPr>
        </p:nvSpPr>
        <p:spPr>
          <a:xfrm>
            <a:off x="3422100" y="1234075"/>
            <a:ext cx="2299800" cy="5448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3400">
                <a:latin typeface="Rubik Light"/>
                <a:ea typeface="Rubik Light"/>
                <a:cs typeface="Rubik Light"/>
                <a:sym typeface="Rubik Light"/>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40" name="Google Shape;40;p8"/>
          <p:cNvSpPr txBox="1">
            <a:spLocks noGrp="1"/>
          </p:cNvSpPr>
          <p:nvPr>
            <p:ph type="subTitle" idx="6"/>
          </p:nvPr>
        </p:nvSpPr>
        <p:spPr>
          <a:xfrm>
            <a:off x="6232575" y="1234075"/>
            <a:ext cx="2299800" cy="5448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3400">
                <a:latin typeface="Rubik Light"/>
                <a:ea typeface="Rubik Light"/>
                <a:cs typeface="Rubik Light"/>
                <a:sym typeface="Rubik Light"/>
              </a:defRPr>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ideo Only">
  <p:cSld name="CUSTOM_5">
    <p:spTree>
      <p:nvGrpSpPr>
        <p:cNvPr id="1" name="Shape 41"/>
        <p:cNvGrpSpPr/>
        <p:nvPr/>
      </p:nvGrpSpPr>
      <p:grpSpPr>
        <a:xfrm>
          <a:off x="0" y="0"/>
          <a:ext cx="0" cy="0"/>
          <a:chOff x="0" y="0"/>
          <a:chExt cx="0" cy="0"/>
        </a:xfrm>
      </p:grpSpPr>
      <p:sp>
        <p:nvSpPr>
          <p:cNvPr id="42" name="Google Shape;42;p9"/>
          <p:cNvSpPr txBox="1">
            <a:spLocks noGrp="1"/>
          </p:cNvSpPr>
          <p:nvPr>
            <p:ph type="title"/>
          </p:nvPr>
        </p:nvSpPr>
        <p:spPr>
          <a:xfrm>
            <a:off x="0" y="519850"/>
            <a:ext cx="9144000" cy="6210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000">
                <a:latin typeface="Rubik"/>
                <a:ea typeface="Rubik"/>
                <a:cs typeface="Rubik"/>
                <a:sym typeface="Rubik"/>
              </a:defRPr>
            </a:lvl1pPr>
            <a:lvl2pPr lvl="1" rtl="0">
              <a:spcBef>
                <a:spcPts val="0"/>
              </a:spcBef>
              <a:spcAft>
                <a:spcPts val="0"/>
              </a:spcAft>
              <a:buNone/>
              <a:defRPr sz="3000">
                <a:latin typeface="Rubik"/>
                <a:ea typeface="Rubik"/>
                <a:cs typeface="Rubik"/>
                <a:sym typeface="Rubik"/>
              </a:defRPr>
            </a:lvl2pPr>
            <a:lvl3pPr lvl="2" rtl="0">
              <a:spcBef>
                <a:spcPts val="0"/>
              </a:spcBef>
              <a:spcAft>
                <a:spcPts val="0"/>
              </a:spcAft>
              <a:buNone/>
              <a:defRPr sz="3000">
                <a:latin typeface="Rubik"/>
                <a:ea typeface="Rubik"/>
                <a:cs typeface="Rubik"/>
                <a:sym typeface="Rubik"/>
              </a:defRPr>
            </a:lvl3pPr>
            <a:lvl4pPr lvl="3" rtl="0">
              <a:spcBef>
                <a:spcPts val="0"/>
              </a:spcBef>
              <a:spcAft>
                <a:spcPts val="0"/>
              </a:spcAft>
              <a:buNone/>
              <a:defRPr sz="3000">
                <a:latin typeface="Rubik"/>
                <a:ea typeface="Rubik"/>
                <a:cs typeface="Rubik"/>
                <a:sym typeface="Rubik"/>
              </a:defRPr>
            </a:lvl4pPr>
            <a:lvl5pPr lvl="4" rtl="0">
              <a:spcBef>
                <a:spcPts val="0"/>
              </a:spcBef>
              <a:spcAft>
                <a:spcPts val="0"/>
              </a:spcAft>
              <a:buNone/>
              <a:defRPr sz="3000">
                <a:latin typeface="Rubik"/>
                <a:ea typeface="Rubik"/>
                <a:cs typeface="Rubik"/>
                <a:sym typeface="Rubik"/>
              </a:defRPr>
            </a:lvl5pPr>
            <a:lvl6pPr lvl="5" rtl="0">
              <a:spcBef>
                <a:spcPts val="0"/>
              </a:spcBef>
              <a:spcAft>
                <a:spcPts val="0"/>
              </a:spcAft>
              <a:buNone/>
              <a:defRPr sz="3000">
                <a:latin typeface="Rubik"/>
                <a:ea typeface="Rubik"/>
                <a:cs typeface="Rubik"/>
                <a:sym typeface="Rubik"/>
              </a:defRPr>
            </a:lvl6pPr>
            <a:lvl7pPr lvl="6" rtl="0">
              <a:spcBef>
                <a:spcPts val="0"/>
              </a:spcBef>
              <a:spcAft>
                <a:spcPts val="0"/>
              </a:spcAft>
              <a:buNone/>
              <a:defRPr sz="3000">
                <a:latin typeface="Rubik"/>
                <a:ea typeface="Rubik"/>
                <a:cs typeface="Rubik"/>
                <a:sym typeface="Rubik"/>
              </a:defRPr>
            </a:lvl7pPr>
            <a:lvl8pPr lvl="7" rtl="0">
              <a:spcBef>
                <a:spcPts val="0"/>
              </a:spcBef>
              <a:spcAft>
                <a:spcPts val="0"/>
              </a:spcAft>
              <a:buNone/>
              <a:defRPr sz="3000">
                <a:latin typeface="Rubik"/>
                <a:ea typeface="Rubik"/>
                <a:cs typeface="Rubik"/>
                <a:sym typeface="Rubik"/>
              </a:defRPr>
            </a:lvl8pPr>
            <a:lvl9pPr lvl="8" rtl="0">
              <a:spcBef>
                <a:spcPts val="0"/>
              </a:spcBef>
              <a:spcAft>
                <a:spcPts val="0"/>
              </a:spcAft>
              <a:buNone/>
              <a:defRPr sz="3000">
                <a:latin typeface="Rubik"/>
                <a:ea typeface="Rubik"/>
                <a:cs typeface="Rubik"/>
                <a:sym typeface="Rubik"/>
              </a:defRPr>
            </a:lvl9pPr>
          </a:lstStyle>
          <a:p>
            <a:endParaRPr/>
          </a:p>
        </p:txBody>
      </p:sp>
      <p:sp>
        <p:nvSpPr>
          <p:cNvPr id="43" name="Google Shape;43;p9"/>
          <p:cNvSpPr txBox="1">
            <a:spLocks noGrp="1"/>
          </p:cNvSpPr>
          <p:nvPr>
            <p:ph type="subTitle" id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None/>
              <a:defRPr sz="1200">
                <a:latin typeface="Rubik"/>
                <a:ea typeface="Rubik"/>
                <a:cs typeface="Rubik"/>
                <a:sym typeface="Rubik"/>
              </a:defRPr>
            </a:lvl1pPr>
            <a:lvl2pPr lvl="1" rtl="0">
              <a:spcBef>
                <a:spcPts val="0"/>
              </a:spcBef>
              <a:spcAft>
                <a:spcPts val="0"/>
              </a:spcAft>
              <a:buNone/>
              <a:defRPr sz="1200">
                <a:latin typeface="Rubik"/>
                <a:ea typeface="Rubik"/>
                <a:cs typeface="Rubik"/>
                <a:sym typeface="Rubik"/>
              </a:defRPr>
            </a:lvl2pPr>
            <a:lvl3pPr lvl="2" rtl="0">
              <a:spcBef>
                <a:spcPts val="0"/>
              </a:spcBef>
              <a:spcAft>
                <a:spcPts val="0"/>
              </a:spcAft>
              <a:buNone/>
              <a:defRPr sz="1200">
                <a:latin typeface="Rubik"/>
                <a:ea typeface="Rubik"/>
                <a:cs typeface="Rubik"/>
                <a:sym typeface="Rubik"/>
              </a:defRPr>
            </a:lvl3pPr>
            <a:lvl4pPr lvl="3" rtl="0">
              <a:spcBef>
                <a:spcPts val="0"/>
              </a:spcBef>
              <a:spcAft>
                <a:spcPts val="0"/>
              </a:spcAft>
              <a:buNone/>
              <a:defRPr sz="1200">
                <a:latin typeface="Rubik"/>
                <a:ea typeface="Rubik"/>
                <a:cs typeface="Rubik"/>
                <a:sym typeface="Rubik"/>
              </a:defRPr>
            </a:lvl4pPr>
            <a:lvl5pPr lvl="4" rtl="0">
              <a:spcBef>
                <a:spcPts val="0"/>
              </a:spcBef>
              <a:spcAft>
                <a:spcPts val="0"/>
              </a:spcAft>
              <a:buNone/>
              <a:defRPr sz="1200">
                <a:latin typeface="Rubik"/>
                <a:ea typeface="Rubik"/>
                <a:cs typeface="Rubik"/>
                <a:sym typeface="Rubik"/>
              </a:defRPr>
            </a:lvl5pPr>
            <a:lvl6pPr lvl="5" rtl="0">
              <a:spcBef>
                <a:spcPts val="0"/>
              </a:spcBef>
              <a:spcAft>
                <a:spcPts val="0"/>
              </a:spcAft>
              <a:buNone/>
              <a:defRPr sz="1200">
                <a:latin typeface="Rubik"/>
                <a:ea typeface="Rubik"/>
                <a:cs typeface="Rubik"/>
                <a:sym typeface="Rubik"/>
              </a:defRPr>
            </a:lvl6pPr>
            <a:lvl7pPr lvl="6" rtl="0">
              <a:spcBef>
                <a:spcPts val="0"/>
              </a:spcBef>
              <a:spcAft>
                <a:spcPts val="0"/>
              </a:spcAft>
              <a:buNone/>
              <a:defRPr sz="1200">
                <a:latin typeface="Rubik"/>
                <a:ea typeface="Rubik"/>
                <a:cs typeface="Rubik"/>
                <a:sym typeface="Rubik"/>
              </a:defRPr>
            </a:lvl7pPr>
            <a:lvl8pPr lvl="7" rtl="0">
              <a:spcBef>
                <a:spcPts val="0"/>
              </a:spcBef>
              <a:spcAft>
                <a:spcPts val="0"/>
              </a:spcAft>
              <a:buNone/>
              <a:defRPr sz="1200">
                <a:latin typeface="Rubik"/>
                <a:ea typeface="Rubik"/>
                <a:cs typeface="Rubik"/>
                <a:sym typeface="Rubik"/>
              </a:defRPr>
            </a:lvl8pPr>
            <a:lvl9pPr lvl="8" rtl="0">
              <a:spcBef>
                <a:spcPts val="0"/>
              </a:spcBef>
              <a:spcAft>
                <a:spcPts val="0"/>
              </a:spcAft>
              <a:buNone/>
              <a:defRPr sz="1200">
                <a:latin typeface="Rubik"/>
                <a:ea typeface="Rubik"/>
                <a:cs typeface="Rubik"/>
                <a:sym typeface="Rubik"/>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4"/>
        <p:cNvGrpSpPr/>
        <p:nvPr/>
      </p:nvGrpSpPr>
      <p:grpSpPr>
        <a:xfrm>
          <a:off x="0" y="0"/>
          <a:ext cx="0" cy="0"/>
          <a:chOff x="0" y="0"/>
          <a:chExt cx="0" cy="0"/>
        </a:xfrm>
      </p:grpSpPr>
      <p:sp>
        <p:nvSpPr>
          <p:cNvPr id="45" name="Google Shape;45;p10"/>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spcBef>
                <a:spcPts val="0"/>
              </a:spcBef>
              <a:spcAft>
                <a:spcPts val="0"/>
              </a:spcAft>
              <a:buSzPts val="5200"/>
              <a:buChar char="●"/>
              <a:defRPr sz="5200"/>
            </a:lvl1pPr>
            <a:lvl2pPr lvl="1" algn="ctr" rtl="0">
              <a:spcBef>
                <a:spcPts val="0"/>
              </a:spcBef>
              <a:spcAft>
                <a:spcPts val="0"/>
              </a:spcAft>
              <a:buSzPts val="5200"/>
              <a:buChar char="○"/>
              <a:defRPr sz="5200"/>
            </a:lvl2pPr>
            <a:lvl3pPr lvl="2" algn="ctr" rtl="0">
              <a:spcBef>
                <a:spcPts val="0"/>
              </a:spcBef>
              <a:spcAft>
                <a:spcPts val="0"/>
              </a:spcAft>
              <a:buSzPts val="5200"/>
              <a:buChar char="■"/>
              <a:defRPr sz="5200"/>
            </a:lvl3pPr>
            <a:lvl4pPr lvl="3" algn="ctr" rtl="0">
              <a:spcBef>
                <a:spcPts val="0"/>
              </a:spcBef>
              <a:spcAft>
                <a:spcPts val="0"/>
              </a:spcAft>
              <a:buSzPts val="5200"/>
              <a:buChar char="●"/>
              <a:defRPr sz="5200"/>
            </a:lvl4pPr>
            <a:lvl5pPr lvl="4" algn="ctr" rtl="0">
              <a:spcBef>
                <a:spcPts val="0"/>
              </a:spcBef>
              <a:spcAft>
                <a:spcPts val="0"/>
              </a:spcAft>
              <a:buSzPts val="5200"/>
              <a:buChar char="○"/>
              <a:defRPr sz="5200"/>
            </a:lvl5pPr>
            <a:lvl6pPr lvl="5" algn="ctr" rtl="0">
              <a:spcBef>
                <a:spcPts val="0"/>
              </a:spcBef>
              <a:spcAft>
                <a:spcPts val="0"/>
              </a:spcAft>
              <a:buSzPts val="5200"/>
              <a:buChar char="■"/>
              <a:defRPr sz="5200"/>
            </a:lvl6pPr>
            <a:lvl7pPr lvl="6" algn="ctr" rtl="0">
              <a:spcBef>
                <a:spcPts val="0"/>
              </a:spcBef>
              <a:spcAft>
                <a:spcPts val="0"/>
              </a:spcAft>
              <a:buSzPts val="5200"/>
              <a:buChar char="●"/>
              <a:defRPr sz="5200"/>
            </a:lvl7pPr>
            <a:lvl8pPr lvl="7" algn="ctr" rtl="0">
              <a:spcBef>
                <a:spcPts val="0"/>
              </a:spcBef>
              <a:spcAft>
                <a:spcPts val="0"/>
              </a:spcAft>
              <a:buSzPts val="5200"/>
              <a:buChar char="○"/>
              <a:defRPr sz="5200"/>
            </a:lvl8pPr>
            <a:lvl9pPr lvl="8" algn="ctr" rtl="0">
              <a:spcBef>
                <a:spcPts val="0"/>
              </a:spcBef>
              <a:spcAft>
                <a:spcPts val="0"/>
              </a:spcAft>
              <a:buSzPts val="5200"/>
              <a:buChar char="■"/>
              <a:defRPr sz="5200"/>
            </a:lvl9pPr>
          </a:lstStyle>
          <a:p>
            <a:endParaRPr/>
          </a:p>
        </p:txBody>
      </p:sp>
      <p:sp>
        <p:nvSpPr>
          <p:cNvPr id="46" name="Google Shape;46;p10"/>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7" name="Google Shape;47;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p:cSld name="CUSTOM">
    <p:spTree>
      <p:nvGrpSpPr>
        <p:cNvPr id="1" name="Shape 53"/>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0.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11">
            <a:alphaModFix/>
          </a:blip>
          <a:srcRect/>
          <a:stretch/>
        </p:blipFill>
        <p:spPr>
          <a:xfrm>
            <a:off x="6476875" y="4767625"/>
            <a:ext cx="2532437" cy="240275"/>
          </a:xfrm>
          <a:prstGeom prst="rect">
            <a:avLst/>
          </a:prstGeom>
          <a:noFill/>
          <a:ln>
            <a:noFill/>
          </a:ln>
        </p:spPr>
      </p:pic>
      <p:sp>
        <p:nvSpPr>
          <p:cNvPr id="7" name="Google Shape;7;p1"/>
          <p:cNvSpPr txBox="1"/>
          <p:nvPr/>
        </p:nvSpPr>
        <p:spPr>
          <a:xfrm>
            <a:off x="622525" y="4720200"/>
            <a:ext cx="5026500" cy="33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800" b="1">
                <a:solidFill>
                  <a:srgbClr val="999999"/>
                </a:solidFill>
                <a:latin typeface="Lato"/>
                <a:ea typeface="Lato"/>
                <a:cs typeface="Lato"/>
                <a:sym typeface="Lato"/>
              </a:rPr>
              <a:t>commonsense.org/education</a:t>
            </a:r>
            <a:r>
              <a:rPr lang="en" sz="800">
                <a:solidFill>
                  <a:srgbClr val="999999"/>
                </a:solidFill>
                <a:latin typeface="Lato"/>
                <a:ea typeface="Lato"/>
                <a:cs typeface="Lato"/>
                <a:sym typeface="Lato"/>
              </a:rPr>
              <a:t> </a:t>
            </a:r>
            <a:endParaRPr sz="600">
              <a:solidFill>
                <a:srgbClr val="999999"/>
              </a:solidFill>
              <a:latin typeface="Lato"/>
              <a:ea typeface="Lato"/>
              <a:cs typeface="Lato"/>
              <a:sym typeface="Lato"/>
            </a:endParaRPr>
          </a:p>
          <a:p>
            <a:pPr marL="0" lvl="0" indent="0" algn="l" rtl="0">
              <a:spcBef>
                <a:spcPts val="0"/>
              </a:spcBef>
              <a:spcAft>
                <a:spcPts val="0"/>
              </a:spcAft>
              <a:buNone/>
            </a:pPr>
            <a:r>
              <a:rPr lang="en" sz="600">
                <a:solidFill>
                  <a:srgbClr val="999999"/>
                </a:solidFill>
                <a:highlight>
                  <a:srgbClr val="FFFFFF"/>
                </a:highlight>
                <a:latin typeface="Lato"/>
                <a:ea typeface="Lato"/>
                <a:cs typeface="Lato"/>
                <a:sym typeface="Lato"/>
              </a:rPr>
              <a:t>Shareable with attribution for noncommercial use. Remixing is permitted.</a:t>
            </a:r>
            <a:endParaRPr sz="600">
              <a:solidFill>
                <a:srgbClr val="999999"/>
              </a:solidFill>
              <a:latin typeface="Lato"/>
              <a:ea typeface="Lato"/>
              <a:cs typeface="Lato"/>
              <a:sym typeface="Lato"/>
            </a:endParaRPr>
          </a:p>
        </p:txBody>
      </p:sp>
      <p:pic>
        <p:nvPicPr>
          <p:cNvPr id="8" name="Google Shape;8;p1"/>
          <p:cNvPicPr preferRelativeResize="0"/>
          <p:nvPr/>
        </p:nvPicPr>
        <p:blipFill rotWithShape="1">
          <a:blip r:embed="rId12">
            <a:alphaModFix/>
          </a:blip>
          <a:srcRect l="357" r="357"/>
          <a:stretch/>
        </p:blipFill>
        <p:spPr>
          <a:xfrm>
            <a:off x="134575" y="4835977"/>
            <a:ext cx="487950" cy="171950"/>
          </a:xfrm>
          <a:prstGeom prst="rect">
            <a:avLst/>
          </a:prstGeom>
          <a:noFill/>
          <a:ln>
            <a:noFill/>
          </a:ln>
        </p:spPr>
      </p:pic>
      <p:sp>
        <p:nvSpPr>
          <p:cNvPr id="9" name="Google Shape;9;p1"/>
          <p:cNvSpPr/>
          <p:nvPr/>
        </p:nvSpPr>
        <p:spPr>
          <a:xfrm>
            <a:off x="0" y="4656675"/>
            <a:ext cx="9144000" cy="96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48"/>
        <p:cNvGrpSpPr/>
        <p:nvPr/>
      </p:nvGrpSpPr>
      <p:grpSpPr>
        <a:xfrm>
          <a:off x="0" y="0"/>
          <a:ext cx="0" cy="0"/>
          <a:chOff x="0" y="0"/>
          <a:chExt cx="0" cy="0"/>
        </a:xfrm>
      </p:grpSpPr>
      <p:pic>
        <p:nvPicPr>
          <p:cNvPr id="49" name="Google Shape;49;p11"/>
          <p:cNvPicPr preferRelativeResize="0"/>
          <p:nvPr/>
        </p:nvPicPr>
        <p:blipFill rotWithShape="1">
          <a:blip r:embed="rId3">
            <a:alphaModFix/>
          </a:blip>
          <a:srcRect/>
          <a:stretch/>
        </p:blipFill>
        <p:spPr>
          <a:xfrm>
            <a:off x="6476875" y="4767625"/>
            <a:ext cx="2532437" cy="240275"/>
          </a:xfrm>
          <a:prstGeom prst="rect">
            <a:avLst/>
          </a:prstGeom>
          <a:noFill/>
          <a:ln>
            <a:noFill/>
          </a:ln>
        </p:spPr>
      </p:pic>
      <p:sp>
        <p:nvSpPr>
          <p:cNvPr id="50" name="Google Shape;50;p11"/>
          <p:cNvSpPr txBox="1"/>
          <p:nvPr/>
        </p:nvSpPr>
        <p:spPr>
          <a:xfrm>
            <a:off x="622525" y="4720200"/>
            <a:ext cx="5026500" cy="33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800" b="1">
                <a:solidFill>
                  <a:srgbClr val="999999"/>
                </a:solidFill>
                <a:latin typeface="Lato"/>
                <a:ea typeface="Lato"/>
                <a:cs typeface="Lato"/>
                <a:sym typeface="Lato"/>
              </a:rPr>
              <a:t>commonsense.org/education</a:t>
            </a:r>
            <a:r>
              <a:rPr lang="en" sz="800">
                <a:solidFill>
                  <a:srgbClr val="999999"/>
                </a:solidFill>
                <a:latin typeface="Lato"/>
                <a:ea typeface="Lato"/>
                <a:cs typeface="Lato"/>
                <a:sym typeface="Lato"/>
              </a:rPr>
              <a:t> </a:t>
            </a:r>
            <a:endParaRPr sz="600">
              <a:solidFill>
                <a:srgbClr val="999999"/>
              </a:solidFill>
              <a:latin typeface="Lato"/>
              <a:ea typeface="Lato"/>
              <a:cs typeface="Lato"/>
              <a:sym typeface="Lato"/>
            </a:endParaRPr>
          </a:p>
          <a:p>
            <a:pPr marL="0" lvl="0" indent="0" algn="l" rtl="0">
              <a:spcBef>
                <a:spcPts val="0"/>
              </a:spcBef>
              <a:spcAft>
                <a:spcPts val="0"/>
              </a:spcAft>
              <a:buNone/>
            </a:pPr>
            <a:r>
              <a:rPr lang="en" sz="600">
                <a:solidFill>
                  <a:srgbClr val="999999"/>
                </a:solidFill>
                <a:highlight>
                  <a:srgbClr val="FFFFFF"/>
                </a:highlight>
                <a:latin typeface="Lato"/>
                <a:ea typeface="Lato"/>
                <a:cs typeface="Lato"/>
                <a:sym typeface="Lato"/>
              </a:rPr>
              <a:t>Shareable with attribution for noncommercial use. Remixing is permitted.</a:t>
            </a:r>
            <a:endParaRPr sz="600">
              <a:solidFill>
                <a:srgbClr val="999999"/>
              </a:solidFill>
              <a:latin typeface="Lato"/>
              <a:ea typeface="Lato"/>
              <a:cs typeface="Lato"/>
              <a:sym typeface="Lato"/>
            </a:endParaRPr>
          </a:p>
        </p:txBody>
      </p:sp>
      <p:pic>
        <p:nvPicPr>
          <p:cNvPr id="51" name="Google Shape;51;p11"/>
          <p:cNvPicPr preferRelativeResize="0"/>
          <p:nvPr/>
        </p:nvPicPr>
        <p:blipFill rotWithShape="1">
          <a:blip r:embed="rId4">
            <a:alphaModFix/>
          </a:blip>
          <a:srcRect l="357" r="357"/>
          <a:stretch/>
        </p:blipFill>
        <p:spPr>
          <a:xfrm>
            <a:off x="134575" y="4835977"/>
            <a:ext cx="487950" cy="171950"/>
          </a:xfrm>
          <a:prstGeom prst="rect">
            <a:avLst/>
          </a:prstGeom>
          <a:noFill/>
          <a:ln>
            <a:noFill/>
          </a:ln>
        </p:spPr>
      </p:pic>
      <p:sp>
        <p:nvSpPr>
          <p:cNvPr id="52" name="Google Shape;52;p11"/>
          <p:cNvSpPr/>
          <p:nvPr/>
        </p:nvSpPr>
        <p:spPr>
          <a:xfrm>
            <a:off x="0" y="4656675"/>
            <a:ext cx="9144000" cy="96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57"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0.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hyperlink" Target="http://www.youtube.com/watch?v=vNpkUyEOa_8" TargetMode="External"/><Relationship Id="rId4" Type="http://schemas.openxmlformats.org/officeDocument/2006/relationships/hyperlink" Target="https://www.commonsense.org/education/videos/my-online-neighborhoo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0.xml"/><Relationship Id="rId5" Type="http://schemas.openxmlformats.org/officeDocument/2006/relationships/image" Target="../media/image26.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3"/>
          <p:cNvSpPr/>
          <p:nvPr/>
        </p:nvSpPr>
        <p:spPr>
          <a:xfrm>
            <a:off x="-150" y="-3075"/>
            <a:ext cx="3631200" cy="5160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3"/>
          <p:cNvSpPr txBox="1"/>
          <p:nvPr/>
        </p:nvSpPr>
        <p:spPr>
          <a:xfrm>
            <a:off x="193350" y="1741900"/>
            <a:ext cx="3207300" cy="2412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3600">
                <a:latin typeface="Rubik"/>
                <a:ea typeface="Rubik"/>
                <a:cs typeface="Rubik"/>
                <a:sym typeface="Rubik"/>
              </a:rPr>
              <a:t>Safety in </a:t>
            </a:r>
            <a:br>
              <a:rPr lang="en" sz="3600">
                <a:latin typeface="Rubik"/>
                <a:ea typeface="Rubik"/>
                <a:cs typeface="Rubik"/>
                <a:sym typeface="Rubik"/>
              </a:rPr>
            </a:br>
            <a:r>
              <a:rPr lang="en" sz="3600">
                <a:latin typeface="Rubik"/>
                <a:ea typeface="Rubik"/>
                <a:cs typeface="Rubik"/>
                <a:sym typeface="Rubik"/>
              </a:rPr>
              <a:t>My Online Neighborhood</a:t>
            </a:r>
            <a:endParaRPr sz="3600">
              <a:latin typeface="Rubik Light"/>
              <a:ea typeface="Rubik Light"/>
              <a:cs typeface="Rubik Light"/>
              <a:sym typeface="Rubik Light"/>
            </a:endParaRPr>
          </a:p>
        </p:txBody>
      </p:sp>
      <p:pic>
        <p:nvPicPr>
          <p:cNvPr id="60" name="Google Shape;60;p13"/>
          <p:cNvPicPr preferRelativeResize="0"/>
          <p:nvPr/>
        </p:nvPicPr>
        <p:blipFill>
          <a:blip r:embed="rId3">
            <a:alphaModFix/>
          </a:blip>
          <a:stretch>
            <a:fillRect/>
          </a:stretch>
        </p:blipFill>
        <p:spPr>
          <a:xfrm>
            <a:off x="279275" y="4563276"/>
            <a:ext cx="3064000" cy="290700"/>
          </a:xfrm>
          <a:prstGeom prst="rect">
            <a:avLst/>
          </a:prstGeom>
          <a:noFill/>
          <a:ln>
            <a:noFill/>
          </a:ln>
        </p:spPr>
      </p:pic>
      <p:sp>
        <p:nvSpPr>
          <p:cNvPr id="61" name="Google Shape;61;p13"/>
          <p:cNvSpPr/>
          <p:nvPr/>
        </p:nvSpPr>
        <p:spPr>
          <a:xfrm rot="10800000" flipH="1">
            <a:off x="280125" y="4329642"/>
            <a:ext cx="3063300" cy="34500"/>
          </a:xfrm>
          <a:prstGeom prst="rect">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3"/>
          <p:cNvSpPr txBox="1"/>
          <p:nvPr/>
        </p:nvSpPr>
        <p:spPr>
          <a:xfrm>
            <a:off x="193350" y="1423068"/>
            <a:ext cx="2921400" cy="42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solidFill>
                  <a:srgbClr val="999999"/>
                </a:solidFill>
                <a:latin typeface="Rubik"/>
                <a:ea typeface="Rubik"/>
                <a:cs typeface="Rubik"/>
                <a:sym typeface="Rubik"/>
              </a:rPr>
              <a:t>DIGITAL CITIZENSHIP | GRADE K</a:t>
            </a:r>
            <a:endParaRPr sz="1200">
              <a:solidFill>
                <a:srgbClr val="999999"/>
              </a:solidFill>
            </a:endParaRPr>
          </a:p>
        </p:txBody>
      </p:sp>
      <p:pic>
        <p:nvPicPr>
          <p:cNvPr id="63" name="Google Shape;63;p13"/>
          <p:cNvPicPr preferRelativeResize="0"/>
          <p:nvPr/>
        </p:nvPicPr>
        <p:blipFill>
          <a:blip r:embed="rId4">
            <a:alphaModFix/>
          </a:blip>
          <a:stretch>
            <a:fillRect/>
          </a:stretch>
        </p:blipFill>
        <p:spPr>
          <a:xfrm>
            <a:off x="-11850" y="0"/>
            <a:ext cx="3642899" cy="910725"/>
          </a:xfrm>
          <a:prstGeom prst="rect">
            <a:avLst/>
          </a:prstGeom>
          <a:noFill/>
          <a:ln>
            <a:noFill/>
          </a:ln>
        </p:spPr>
      </p:pic>
      <p:pic>
        <p:nvPicPr>
          <p:cNvPr id="64" name="Google Shape;64;p13"/>
          <p:cNvPicPr preferRelativeResize="0"/>
          <p:nvPr/>
        </p:nvPicPr>
        <p:blipFill>
          <a:blip r:embed="rId5">
            <a:alphaModFix/>
          </a:blip>
          <a:stretch>
            <a:fillRect/>
          </a:stretch>
        </p:blipFill>
        <p:spPr>
          <a:xfrm>
            <a:off x="-11850" y="0"/>
            <a:ext cx="3642899" cy="910738"/>
          </a:xfrm>
          <a:prstGeom prst="rect">
            <a:avLst/>
          </a:prstGeom>
          <a:noFill/>
          <a:ln>
            <a:noFill/>
          </a:ln>
        </p:spPr>
      </p:pic>
      <p:pic>
        <p:nvPicPr>
          <p:cNvPr id="65" name="Google Shape;65;p13"/>
          <p:cNvPicPr preferRelativeResize="0"/>
          <p:nvPr/>
        </p:nvPicPr>
        <p:blipFill rotWithShape="1">
          <a:blip r:embed="rId6">
            <a:alphaModFix/>
          </a:blip>
          <a:srcRect/>
          <a:stretch/>
        </p:blipFill>
        <p:spPr>
          <a:xfrm>
            <a:off x="3631050" y="0"/>
            <a:ext cx="5533421" cy="516089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4"/>
          <p:cNvSpPr/>
          <p:nvPr/>
        </p:nvSpPr>
        <p:spPr>
          <a:xfrm>
            <a:off x="-49" y="0"/>
            <a:ext cx="9144000" cy="4666800"/>
          </a:xfrm>
          <a:prstGeom prst="rect">
            <a:avLst/>
          </a:prstGeom>
          <a:solidFill>
            <a:srgbClr val="B2DA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1" name="Google Shape;71;p14"/>
          <p:cNvPicPr preferRelativeResize="0"/>
          <p:nvPr/>
        </p:nvPicPr>
        <p:blipFill rotWithShape="1">
          <a:blip r:embed="rId3">
            <a:alphaModFix/>
          </a:blip>
          <a:srcRect l="5853" t="4094" r="5853" b="50212"/>
          <a:stretch/>
        </p:blipFill>
        <p:spPr>
          <a:xfrm>
            <a:off x="1490175" y="312450"/>
            <a:ext cx="6657697" cy="4354449"/>
          </a:xfrm>
          <a:prstGeom prst="rect">
            <a:avLst/>
          </a:prstGeom>
          <a:noFill/>
          <a:ln>
            <a:noFill/>
          </a:ln>
        </p:spPr>
      </p:pic>
      <p:sp>
        <p:nvSpPr>
          <p:cNvPr id="72" name="Google Shape;72;p14"/>
          <p:cNvSpPr txBox="1">
            <a:spLocks noGrp="1"/>
          </p:cNvSpPr>
          <p:nvPr>
            <p:ph type="body" idx="1"/>
          </p:nvPr>
        </p:nvSpPr>
        <p:spPr>
          <a:xfrm rot="-229">
            <a:off x="2230850" y="586851"/>
            <a:ext cx="4494300" cy="1201500"/>
          </a:xfrm>
          <a:prstGeom prst="rect">
            <a:avLst/>
          </a:prstGeom>
        </p:spPr>
        <p:txBody>
          <a:bodyPr spcFirstLastPara="1" wrap="square" lIns="91425" tIns="91425" rIns="91425" bIns="91425" anchor="t" anchorCtr="0">
            <a:noAutofit/>
          </a:bodyPr>
          <a:lstStyle/>
          <a:p>
            <a:pPr marL="0" lvl="0" indent="0" algn="ctr" rtl="0">
              <a:lnSpc>
                <a:spcPct val="110000"/>
              </a:lnSpc>
              <a:spcBef>
                <a:spcPts val="0"/>
              </a:spcBef>
              <a:spcAft>
                <a:spcPts val="0"/>
              </a:spcAft>
              <a:buClr>
                <a:srgbClr val="FF8855"/>
              </a:buClr>
              <a:buSzPts val="1600"/>
              <a:buFont typeface="Lato"/>
              <a:buNone/>
            </a:pPr>
            <a:r>
              <a:rPr lang="en" sz="3600">
                <a:solidFill>
                  <a:srgbClr val="00857D"/>
                </a:solidFill>
              </a:rPr>
              <a:t>How do you go </a:t>
            </a:r>
            <a:br>
              <a:rPr lang="en" sz="3600">
                <a:solidFill>
                  <a:srgbClr val="00857D"/>
                </a:solidFill>
              </a:rPr>
            </a:br>
            <a:r>
              <a:rPr lang="en" sz="3600">
                <a:solidFill>
                  <a:srgbClr val="00857D"/>
                </a:solidFill>
              </a:rPr>
              <a:t>places safely online? </a:t>
            </a:r>
            <a:endParaRPr sz="3600">
              <a:solidFill>
                <a:srgbClr val="00857D"/>
              </a:solidFill>
            </a:endParaRPr>
          </a:p>
        </p:txBody>
      </p:sp>
      <p:pic>
        <p:nvPicPr>
          <p:cNvPr id="73" name="Google Shape;73;p14"/>
          <p:cNvPicPr preferRelativeResize="0"/>
          <p:nvPr/>
        </p:nvPicPr>
        <p:blipFill rotWithShape="1">
          <a:blip r:embed="rId4">
            <a:alphaModFix/>
          </a:blip>
          <a:srcRect/>
          <a:stretch/>
        </p:blipFill>
        <p:spPr>
          <a:xfrm>
            <a:off x="2773425" y="586702"/>
            <a:ext cx="246850" cy="320725"/>
          </a:xfrm>
          <a:prstGeom prst="rect">
            <a:avLst/>
          </a:prstGeom>
          <a:noFill/>
          <a:ln>
            <a:noFill/>
          </a:ln>
        </p:spPr>
      </p:pic>
      <p:pic>
        <p:nvPicPr>
          <p:cNvPr id="74" name="Google Shape;74;p14"/>
          <p:cNvPicPr preferRelativeResize="0"/>
          <p:nvPr/>
        </p:nvPicPr>
        <p:blipFill rotWithShape="1">
          <a:blip r:embed="rId4">
            <a:alphaModFix/>
          </a:blip>
          <a:srcRect/>
          <a:stretch/>
        </p:blipFill>
        <p:spPr>
          <a:xfrm rot="10800000">
            <a:off x="6343025" y="1653527"/>
            <a:ext cx="246850" cy="320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5"/>
          <p:cNvSpPr/>
          <p:nvPr/>
        </p:nvSpPr>
        <p:spPr>
          <a:xfrm>
            <a:off x="0" y="0"/>
            <a:ext cx="9144000" cy="4667100"/>
          </a:xfrm>
          <a:prstGeom prst="rect">
            <a:avLst/>
          </a:prstGeom>
          <a:solidFill>
            <a:srgbClr val="C6E5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5"/>
          <p:cNvSpPr/>
          <p:nvPr/>
        </p:nvSpPr>
        <p:spPr>
          <a:xfrm>
            <a:off x="990600" y="1499050"/>
            <a:ext cx="7105800" cy="1694400"/>
          </a:xfrm>
          <a:prstGeom prst="rect">
            <a:avLst/>
          </a:prstGeom>
          <a:noFill/>
          <a:ln>
            <a:noFill/>
          </a:ln>
        </p:spPr>
        <p:txBody>
          <a:bodyPr spcFirstLastPara="1" wrap="square" lIns="274300" tIns="182875" rIns="182875" bIns="182875" anchor="t" anchorCtr="0">
            <a:noAutofit/>
          </a:bodyPr>
          <a:lstStyle/>
          <a:p>
            <a:pPr marL="342900" marR="0" lvl="0" indent="0" algn="ctr" rtl="0">
              <a:lnSpc>
                <a:spcPct val="115000"/>
              </a:lnSpc>
              <a:spcBef>
                <a:spcPts val="0"/>
              </a:spcBef>
              <a:spcAft>
                <a:spcPts val="1000"/>
              </a:spcAft>
              <a:buNone/>
            </a:pPr>
            <a:r>
              <a:rPr lang="en" sz="3000">
                <a:latin typeface="Rubik"/>
                <a:ea typeface="Rubik"/>
                <a:cs typeface="Rubik"/>
                <a:sym typeface="Rubik"/>
              </a:rPr>
              <a:t>What do you need to do to stay safe when you visit new places?</a:t>
            </a:r>
            <a:endParaRPr sz="3000">
              <a:latin typeface="Rubik"/>
              <a:ea typeface="Rubik"/>
              <a:cs typeface="Rubik"/>
              <a:sym typeface="Rubik"/>
            </a:endParaRPr>
          </a:p>
        </p:txBody>
      </p:sp>
      <p:sp>
        <p:nvSpPr>
          <p:cNvPr id="81" name="Google Shape;81;p15"/>
          <p:cNvSpPr txBo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Rubik"/>
                <a:ea typeface="Rubik"/>
                <a:cs typeface="Rubik"/>
                <a:sym typeface="Rubik"/>
              </a:rPr>
              <a:t>WARM UP</a:t>
            </a:r>
            <a:endParaRPr sz="1200">
              <a:latin typeface="Rubik"/>
              <a:ea typeface="Rubik"/>
              <a:cs typeface="Rubik"/>
              <a:sym typeface="Rubik"/>
            </a:endParaRPr>
          </a:p>
        </p:txBody>
      </p:sp>
      <p:pic>
        <p:nvPicPr>
          <p:cNvPr id="82" name="Google Shape;82;p15"/>
          <p:cNvPicPr preferRelativeResize="0"/>
          <p:nvPr/>
        </p:nvPicPr>
        <p:blipFill>
          <a:blip r:embed="rId3">
            <a:alphaModFix/>
          </a:blip>
          <a:stretch>
            <a:fillRect/>
          </a:stretch>
        </p:blipFill>
        <p:spPr>
          <a:xfrm>
            <a:off x="122725" y="2467100"/>
            <a:ext cx="2300424" cy="2079700"/>
          </a:xfrm>
          <a:prstGeom prst="rect">
            <a:avLst/>
          </a:prstGeom>
          <a:noFill/>
          <a:ln>
            <a:noFill/>
          </a:ln>
        </p:spPr>
      </p:pic>
      <p:pic>
        <p:nvPicPr>
          <p:cNvPr id="83" name="Google Shape;83;p15"/>
          <p:cNvPicPr preferRelativeResize="0"/>
          <p:nvPr/>
        </p:nvPicPr>
        <p:blipFill rotWithShape="1">
          <a:blip r:embed="rId4">
            <a:alphaModFix/>
          </a:blip>
          <a:srcRect l="-34120" t="6087" r="34120" b="19579"/>
          <a:stretch/>
        </p:blipFill>
        <p:spPr>
          <a:xfrm>
            <a:off x="7090075" y="196150"/>
            <a:ext cx="2053927" cy="2003624"/>
          </a:xfrm>
          <a:prstGeom prst="rect">
            <a:avLst/>
          </a:prstGeom>
          <a:noFill/>
          <a:ln>
            <a:noFill/>
          </a:ln>
        </p:spPr>
      </p:pic>
      <p:pic>
        <p:nvPicPr>
          <p:cNvPr id="84" name="Google Shape;84;p15"/>
          <p:cNvPicPr preferRelativeResize="0"/>
          <p:nvPr/>
        </p:nvPicPr>
        <p:blipFill>
          <a:blip r:embed="rId5">
            <a:alphaModFix/>
          </a:blip>
          <a:stretch>
            <a:fillRect/>
          </a:stretch>
        </p:blipFill>
        <p:spPr>
          <a:xfrm>
            <a:off x="195850" y="190700"/>
            <a:ext cx="353400" cy="353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6"/>
          <p:cNvSpPr txBo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solidFill>
                  <a:srgbClr val="000000"/>
                </a:solidFill>
                <a:latin typeface="Rubik"/>
                <a:ea typeface="Rubik"/>
                <a:cs typeface="Rubik"/>
                <a:sym typeface="Rubik"/>
              </a:rPr>
              <a:t>KEY VOCABULARY</a:t>
            </a:r>
            <a:endParaRPr sz="1200">
              <a:latin typeface="Rubik"/>
              <a:ea typeface="Rubik"/>
              <a:cs typeface="Rubik"/>
              <a:sym typeface="Rubik"/>
            </a:endParaRPr>
          </a:p>
        </p:txBody>
      </p:sp>
      <p:pic>
        <p:nvPicPr>
          <p:cNvPr id="90" name="Google Shape;90;p16"/>
          <p:cNvPicPr preferRelativeResize="0"/>
          <p:nvPr/>
        </p:nvPicPr>
        <p:blipFill rotWithShape="1">
          <a:blip r:embed="rId3">
            <a:alphaModFix/>
          </a:blip>
          <a:srcRect l="446" r="436"/>
          <a:stretch/>
        </p:blipFill>
        <p:spPr>
          <a:xfrm>
            <a:off x="198825" y="205553"/>
            <a:ext cx="294540" cy="323700"/>
          </a:xfrm>
          <a:prstGeom prst="rect">
            <a:avLst/>
          </a:prstGeom>
          <a:noFill/>
          <a:ln>
            <a:noFill/>
          </a:ln>
        </p:spPr>
      </p:pic>
      <p:sp>
        <p:nvSpPr>
          <p:cNvPr id="91" name="Google Shape;91;p16"/>
          <p:cNvSpPr txBox="1"/>
          <p:nvPr/>
        </p:nvSpPr>
        <p:spPr>
          <a:xfrm>
            <a:off x="1067775" y="1187650"/>
            <a:ext cx="2193000" cy="64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a:latin typeface="Rubik"/>
                <a:ea typeface="Rubik"/>
                <a:cs typeface="Rubik"/>
                <a:sym typeface="Rubik"/>
              </a:rPr>
              <a:t>Online</a:t>
            </a:r>
            <a:endParaRPr sz="4000">
              <a:latin typeface="Rubik"/>
              <a:ea typeface="Rubik"/>
              <a:cs typeface="Rubik"/>
              <a:sym typeface="Rubik"/>
            </a:endParaRPr>
          </a:p>
        </p:txBody>
      </p:sp>
      <p:sp>
        <p:nvSpPr>
          <p:cNvPr id="92" name="Google Shape;92;p16"/>
          <p:cNvSpPr txBox="1"/>
          <p:nvPr/>
        </p:nvSpPr>
        <p:spPr>
          <a:xfrm>
            <a:off x="1045975" y="2342750"/>
            <a:ext cx="4944600" cy="9222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latin typeface="Lato"/>
                <a:ea typeface="Lato"/>
                <a:cs typeface="Lato"/>
                <a:sym typeface="Lato"/>
              </a:rPr>
              <a:t>Using a computer, phone, or tablet to visit a website or app</a:t>
            </a:r>
            <a:endParaRPr sz="2400">
              <a:latin typeface="Lato"/>
              <a:ea typeface="Lato"/>
              <a:cs typeface="Lato"/>
              <a:sym typeface="Lato"/>
            </a:endParaRPr>
          </a:p>
        </p:txBody>
      </p:sp>
      <p:pic>
        <p:nvPicPr>
          <p:cNvPr id="93" name="Google Shape;93;p16"/>
          <p:cNvPicPr preferRelativeResize="0"/>
          <p:nvPr/>
        </p:nvPicPr>
        <p:blipFill rotWithShape="1">
          <a:blip r:embed="rId4">
            <a:alphaModFix/>
          </a:blip>
          <a:srcRect/>
          <a:stretch/>
        </p:blipFill>
        <p:spPr>
          <a:xfrm>
            <a:off x="900650" y="1592450"/>
            <a:ext cx="1903050" cy="590550"/>
          </a:xfrm>
          <a:prstGeom prst="rect">
            <a:avLst/>
          </a:prstGeom>
          <a:noFill/>
          <a:ln>
            <a:noFill/>
          </a:ln>
        </p:spPr>
      </p:pic>
      <p:pic>
        <p:nvPicPr>
          <p:cNvPr id="94" name="Google Shape;94;p16"/>
          <p:cNvPicPr preferRelativeResize="0"/>
          <p:nvPr/>
        </p:nvPicPr>
        <p:blipFill rotWithShape="1">
          <a:blip r:embed="rId5">
            <a:alphaModFix/>
          </a:blip>
          <a:srcRect l="-3798" t="1262" r="10471" b="5877"/>
          <a:stretch/>
        </p:blipFill>
        <p:spPr>
          <a:xfrm>
            <a:off x="6485275" y="1083200"/>
            <a:ext cx="2658724" cy="35828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7"/>
          <p:cNvSpPr/>
          <p:nvPr/>
        </p:nvSpPr>
        <p:spPr>
          <a:xfrm>
            <a:off x="0" y="0"/>
            <a:ext cx="9144000" cy="4666800"/>
          </a:xfrm>
          <a:prstGeom prst="rect">
            <a:avLst/>
          </a:prstGeom>
          <a:solidFill>
            <a:srgbClr val="E6BE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0" name="Google Shape;100;p17"/>
          <p:cNvPicPr preferRelativeResize="0"/>
          <p:nvPr/>
        </p:nvPicPr>
        <p:blipFill>
          <a:blip r:embed="rId3">
            <a:alphaModFix/>
          </a:blip>
          <a:stretch>
            <a:fillRect/>
          </a:stretch>
        </p:blipFill>
        <p:spPr>
          <a:xfrm>
            <a:off x="150950" y="172238"/>
            <a:ext cx="390300" cy="390317"/>
          </a:xfrm>
          <a:prstGeom prst="rect">
            <a:avLst/>
          </a:prstGeom>
          <a:noFill/>
          <a:ln>
            <a:noFill/>
          </a:ln>
        </p:spPr>
      </p:pic>
      <p:sp>
        <p:nvSpPr>
          <p:cNvPr id="101" name="Google Shape;101;p17"/>
          <p:cNvSpPr txBox="1"/>
          <p:nvPr/>
        </p:nvSpPr>
        <p:spPr>
          <a:xfrm>
            <a:off x="569575" y="190700"/>
            <a:ext cx="805800" cy="353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latin typeface="Rubik"/>
                <a:ea typeface="Rubik"/>
                <a:cs typeface="Rubik"/>
                <a:sym typeface="Rubik"/>
              </a:rPr>
              <a:t>WATCH</a:t>
            </a:r>
            <a:endParaRPr sz="1200">
              <a:latin typeface="Rubik"/>
              <a:ea typeface="Rubik"/>
              <a:cs typeface="Rubik"/>
              <a:sym typeface="Rubik"/>
            </a:endParaRPr>
          </a:p>
        </p:txBody>
      </p:sp>
      <p:sp>
        <p:nvSpPr>
          <p:cNvPr id="102" name="Google Shape;102;p17"/>
          <p:cNvSpPr/>
          <p:nvPr/>
        </p:nvSpPr>
        <p:spPr>
          <a:xfrm>
            <a:off x="4908425" y="901200"/>
            <a:ext cx="4018800" cy="3177000"/>
          </a:xfrm>
          <a:prstGeom prst="rect">
            <a:avLst/>
          </a:prstGeom>
          <a:noFill/>
          <a:ln>
            <a:noFill/>
          </a:ln>
        </p:spPr>
        <p:txBody>
          <a:bodyPr spcFirstLastPara="1" wrap="square" lIns="274300" tIns="182875" rIns="182875" bIns="182875" anchor="t" anchorCtr="0">
            <a:noAutofit/>
          </a:bodyPr>
          <a:lstStyle/>
          <a:p>
            <a:pPr marL="0" marR="0" lvl="0" indent="0" algn="l" rtl="0">
              <a:lnSpc>
                <a:spcPct val="115000"/>
              </a:lnSpc>
              <a:spcBef>
                <a:spcPts val="0"/>
              </a:spcBef>
              <a:spcAft>
                <a:spcPts val="0"/>
              </a:spcAft>
              <a:buNone/>
            </a:pPr>
            <a:r>
              <a:rPr lang="en" sz="2200">
                <a:latin typeface="Rubik"/>
                <a:ea typeface="Rubik"/>
                <a:cs typeface="Rubik"/>
                <a:sym typeface="Rubik"/>
              </a:rPr>
              <a:t>Discuss:</a:t>
            </a:r>
            <a:endParaRPr sz="2200">
              <a:latin typeface="Rubik"/>
              <a:ea typeface="Rubik"/>
              <a:cs typeface="Rubik"/>
              <a:sym typeface="Rubik"/>
            </a:endParaRPr>
          </a:p>
          <a:p>
            <a:pPr marL="0" marR="0" lvl="0" indent="0" algn="l" rtl="0">
              <a:lnSpc>
                <a:spcPct val="115000"/>
              </a:lnSpc>
              <a:spcBef>
                <a:spcPts val="1000"/>
              </a:spcBef>
              <a:spcAft>
                <a:spcPts val="0"/>
              </a:spcAft>
              <a:buNone/>
            </a:pPr>
            <a:r>
              <a:rPr lang="en" sz="2200">
                <a:latin typeface="Lato"/>
                <a:ea typeface="Lato"/>
                <a:cs typeface="Lato"/>
                <a:sym typeface="Lato"/>
              </a:rPr>
              <a:t>What did Arms like about the internet? </a:t>
            </a:r>
            <a:endParaRPr sz="2200">
              <a:latin typeface="Lato"/>
              <a:ea typeface="Lato"/>
              <a:cs typeface="Lato"/>
              <a:sym typeface="Lato"/>
            </a:endParaRPr>
          </a:p>
          <a:p>
            <a:pPr marL="0" marR="0" lvl="0" indent="0" algn="l" rtl="0">
              <a:lnSpc>
                <a:spcPct val="115000"/>
              </a:lnSpc>
              <a:spcBef>
                <a:spcPts val="1000"/>
              </a:spcBef>
              <a:spcAft>
                <a:spcPts val="1000"/>
              </a:spcAft>
              <a:buNone/>
            </a:pPr>
            <a:r>
              <a:rPr lang="en" sz="2200">
                <a:latin typeface="Lato"/>
                <a:ea typeface="Lato"/>
                <a:cs typeface="Lato"/>
                <a:sym typeface="Lato"/>
              </a:rPr>
              <a:t>What kinds of things can Arms do on the internet?</a:t>
            </a:r>
            <a:endParaRPr sz="2200">
              <a:latin typeface="Lato"/>
              <a:ea typeface="Lato"/>
              <a:cs typeface="Lato"/>
              <a:sym typeface="Lato"/>
            </a:endParaRPr>
          </a:p>
        </p:txBody>
      </p:sp>
      <p:sp>
        <p:nvSpPr>
          <p:cNvPr id="103" name="Google Shape;103;p17"/>
          <p:cNvSpPr txBox="1"/>
          <p:nvPr/>
        </p:nvSpPr>
        <p:spPr>
          <a:xfrm>
            <a:off x="336025" y="4078200"/>
            <a:ext cx="4601100" cy="319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900">
                <a:latin typeface="Lato"/>
                <a:ea typeface="Lato"/>
                <a:cs typeface="Lato"/>
                <a:sym typeface="Lato"/>
              </a:rPr>
              <a:t>To watch this video on the Common Sense Education site, click </a:t>
            </a:r>
            <a:r>
              <a:rPr lang="en" sz="900" b="1">
                <a:solidFill>
                  <a:srgbClr val="249910"/>
                </a:solidFill>
                <a:uFill>
                  <a:noFill/>
                </a:uFill>
                <a:latin typeface="Lato"/>
                <a:ea typeface="Lato"/>
                <a:cs typeface="Lato"/>
                <a:sym typeface="Lato"/>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here</a:t>
            </a:r>
            <a:r>
              <a:rPr lang="en" sz="900">
                <a:latin typeface="Lato"/>
                <a:ea typeface="Lato"/>
                <a:cs typeface="Lato"/>
                <a:sym typeface="Lato"/>
              </a:rPr>
              <a:t>.</a:t>
            </a:r>
            <a:endParaRPr sz="900">
              <a:latin typeface="Lato"/>
              <a:ea typeface="Lato"/>
              <a:cs typeface="Lato"/>
              <a:sym typeface="Lato"/>
            </a:endParaRPr>
          </a:p>
        </p:txBody>
      </p:sp>
      <p:pic>
        <p:nvPicPr>
          <p:cNvPr id="104" name="Google Shape;104;p17" descr="Teachers: For the lesson plan associated with this video, visit: https://www.commonsense.org/education/digital-citizenship/lesson/safety-in-my-online-neighborhood&#10;&#10;The power of the internet allows students to experience and visit places they might not be able to see in person. But, just like traveling in the real world, it's important for kids to be safe when traveling online. In this video, students learn three rules for keeping their experiences safe and fun." title="My Online Neighborhood">
            <a:hlinkClick r:id="rId5"/>
          </p:cNvPr>
          <p:cNvPicPr preferRelativeResize="0"/>
          <p:nvPr/>
        </p:nvPicPr>
        <p:blipFill>
          <a:blip r:embed="rId6">
            <a:alphaModFix/>
          </a:blip>
          <a:stretch>
            <a:fillRect/>
          </a:stretch>
        </p:blipFill>
        <p:spPr>
          <a:xfrm>
            <a:off x="437600" y="779725"/>
            <a:ext cx="4397950" cy="32984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8"/>
          <p:cNvSpPr txBox="1">
            <a:spLocks noGrp="1"/>
          </p:cNvSpPr>
          <p:nvPr>
            <p:ph type="body" idx="1"/>
          </p:nvPr>
        </p:nvSpPr>
        <p:spPr>
          <a:xfrm>
            <a:off x="-3100" y="3457475"/>
            <a:ext cx="3173100" cy="11223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 sz="2000">
                <a:solidFill>
                  <a:schemeClr val="dk1"/>
                </a:solidFill>
              </a:rPr>
              <a:t>Always ask your </a:t>
            </a:r>
            <a:br>
              <a:rPr lang="en" sz="2000">
                <a:solidFill>
                  <a:schemeClr val="dk1"/>
                </a:solidFill>
              </a:rPr>
            </a:br>
            <a:r>
              <a:rPr lang="en" sz="2000">
                <a:solidFill>
                  <a:schemeClr val="dk1"/>
                </a:solidFill>
              </a:rPr>
              <a:t>parent (or teacher) first</a:t>
            </a:r>
            <a:endParaRPr sz="2000">
              <a:solidFill>
                <a:schemeClr val="dk1"/>
              </a:solidFill>
            </a:endParaRPr>
          </a:p>
          <a:p>
            <a:pPr marL="0" lvl="0" indent="0" algn="ctr" rtl="0">
              <a:lnSpc>
                <a:spcPct val="115000"/>
              </a:lnSpc>
              <a:spcBef>
                <a:spcPts val="1000"/>
              </a:spcBef>
              <a:spcAft>
                <a:spcPts val="0"/>
              </a:spcAft>
              <a:buClr>
                <a:schemeClr val="dk1"/>
              </a:buClr>
              <a:buSzPts val="1100"/>
              <a:buFont typeface="Arial"/>
              <a:buNone/>
            </a:pPr>
            <a:endParaRPr sz="2000">
              <a:solidFill>
                <a:schemeClr val="dk1"/>
              </a:solidFill>
            </a:endParaRPr>
          </a:p>
          <a:p>
            <a:pPr marL="0" lvl="0" indent="0" algn="ctr" rtl="0">
              <a:lnSpc>
                <a:spcPct val="115000"/>
              </a:lnSpc>
              <a:spcBef>
                <a:spcPts val="1000"/>
              </a:spcBef>
              <a:spcAft>
                <a:spcPts val="1000"/>
              </a:spcAft>
              <a:buNone/>
            </a:pPr>
            <a:endParaRPr sz="2000">
              <a:solidFill>
                <a:schemeClr val="dk1"/>
              </a:solidFill>
            </a:endParaRPr>
          </a:p>
        </p:txBody>
      </p:sp>
      <p:sp>
        <p:nvSpPr>
          <p:cNvPr id="110" name="Google Shape;110;p18"/>
          <p:cNvSpPr txBox="1">
            <a:spLocks noGrp="1"/>
          </p:cNvSpPr>
          <p:nvPr>
            <p:ph type="body" idx="1"/>
          </p:nvPr>
        </p:nvSpPr>
        <p:spPr>
          <a:xfrm>
            <a:off x="3170000" y="3457475"/>
            <a:ext cx="2800800" cy="11223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1000"/>
              </a:spcAft>
              <a:buNone/>
            </a:pPr>
            <a:r>
              <a:rPr lang="en" sz="2000">
                <a:solidFill>
                  <a:schemeClr val="dk1"/>
                </a:solidFill>
              </a:rPr>
              <a:t> Only talk to </a:t>
            </a:r>
            <a:br>
              <a:rPr lang="en" sz="2000">
                <a:solidFill>
                  <a:schemeClr val="dk1"/>
                </a:solidFill>
              </a:rPr>
            </a:br>
            <a:r>
              <a:rPr lang="en" sz="2000">
                <a:solidFill>
                  <a:schemeClr val="dk1"/>
                </a:solidFill>
              </a:rPr>
              <a:t>people you know </a:t>
            </a:r>
            <a:endParaRPr sz="2000">
              <a:solidFill>
                <a:schemeClr val="dk1"/>
              </a:solidFill>
            </a:endParaRPr>
          </a:p>
        </p:txBody>
      </p:sp>
      <p:sp>
        <p:nvSpPr>
          <p:cNvPr id="111" name="Google Shape;111;p18"/>
          <p:cNvSpPr txBox="1">
            <a:spLocks noGrp="1"/>
          </p:cNvSpPr>
          <p:nvPr>
            <p:ph type="body" idx="1"/>
          </p:nvPr>
        </p:nvSpPr>
        <p:spPr>
          <a:xfrm>
            <a:off x="5970775" y="3457475"/>
            <a:ext cx="3173100" cy="11223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2000">
                <a:solidFill>
                  <a:schemeClr val="dk1"/>
                </a:solidFill>
              </a:rPr>
              <a:t>Stick to places that </a:t>
            </a:r>
            <a:br>
              <a:rPr lang="en" sz="2000">
                <a:solidFill>
                  <a:schemeClr val="dk1"/>
                </a:solidFill>
              </a:rPr>
            </a:br>
            <a:r>
              <a:rPr lang="en" sz="2000">
                <a:solidFill>
                  <a:schemeClr val="dk1"/>
                </a:solidFill>
              </a:rPr>
              <a:t>are just right for you</a:t>
            </a:r>
            <a:endParaRPr sz="2000">
              <a:solidFill>
                <a:schemeClr val="dk1"/>
              </a:solidFill>
            </a:endParaRPr>
          </a:p>
          <a:p>
            <a:pPr marL="0" lvl="0" indent="0" algn="ctr" rtl="0">
              <a:lnSpc>
                <a:spcPct val="115000"/>
              </a:lnSpc>
              <a:spcBef>
                <a:spcPts val="1000"/>
              </a:spcBef>
              <a:spcAft>
                <a:spcPts val="0"/>
              </a:spcAft>
              <a:buNone/>
            </a:pPr>
            <a:endParaRPr sz="2000">
              <a:solidFill>
                <a:schemeClr val="dk1"/>
              </a:solidFill>
            </a:endParaRPr>
          </a:p>
          <a:p>
            <a:pPr marL="0" lvl="0" indent="0" algn="ctr" rtl="0">
              <a:lnSpc>
                <a:spcPct val="115000"/>
              </a:lnSpc>
              <a:spcBef>
                <a:spcPts val="1000"/>
              </a:spcBef>
              <a:spcAft>
                <a:spcPts val="1000"/>
              </a:spcAft>
              <a:buNone/>
            </a:pPr>
            <a:endParaRPr sz="2000">
              <a:solidFill>
                <a:schemeClr val="dk1"/>
              </a:solidFill>
            </a:endParaRPr>
          </a:p>
        </p:txBody>
      </p:sp>
      <p:pic>
        <p:nvPicPr>
          <p:cNvPr id="112" name="Google Shape;112;p18"/>
          <p:cNvPicPr preferRelativeResize="0"/>
          <p:nvPr/>
        </p:nvPicPr>
        <p:blipFill>
          <a:blip r:embed="rId3">
            <a:alphaModFix/>
          </a:blip>
          <a:stretch>
            <a:fillRect/>
          </a:stretch>
        </p:blipFill>
        <p:spPr>
          <a:xfrm>
            <a:off x="195850" y="190700"/>
            <a:ext cx="353400" cy="353400"/>
          </a:xfrm>
          <a:prstGeom prst="rect">
            <a:avLst/>
          </a:prstGeom>
          <a:noFill/>
          <a:ln>
            <a:noFill/>
          </a:ln>
        </p:spPr>
      </p:pic>
      <p:sp>
        <p:nvSpPr>
          <p:cNvPr id="113" name="Google Shape;113;p18"/>
          <p:cNvSpPr txBo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Rubik"/>
                <a:ea typeface="Rubik"/>
                <a:cs typeface="Rubik"/>
                <a:sym typeface="Rubik"/>
              </a:rPr>
              <a:t>REVIEW</a:t>
            </a:r>
            <a:endParaRPr sz="1200">
              <a:latin typeface="Rubik"/>
              <a:ea typeface="Rubik"/>
              <a:cs typeface="Rubik"/>
              <a:sym typeface="Rubik"/>
            </a:endParaRPr>
          </a:p>
        </p:txBody>
      </p:sp>
      <p:sp>
        <p:nvSpPr>
          <p:cNvPr id="114" name="Google Shape;114;p18"/>
          <p:cNvSpPr txBox="1"/>
          <p:nvPr/>
        </p:nvSpPr>
        <p:spPr>
          <a:xfrm>
            <a:off x="0" y="749750"/>
            <a:ext cx="9144000" cy="6210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000">
                <a:latin typeface="Rubik"/>
                <a:ea typeface="Rubik"/>
                <a:cs typeface="Rubik"/>
                <a:sym typeface="Rubik"/>
              </a:rPr>
              <a:t>3 RULES</a:t>
            </a:r>
            <a:endParaRPr sz="3000">
              <a:latin typeface="Rubik"/>
              <a:ea typeface="Rubik"/>
              <a:cs typeface="Rubik"/>
              <a:sym typeface="Rubik"/>
            </a:endParaRPr>
          </a:p>
        </p:txBody>
      </p:sp>
      <p:pic>
        <p:nvPicPr>
          <p:cNvPr id="115" name="Google Shape;115;p18"/>
          <p:cNvPicPr preferRelativeResize="0"/>
          <p:nvPr/>
        </p:nvPicPr>
        <p:blipFill rotWithShape="1">
          <a:blip r:embed="rId4">
            <a:alphaModFix/>
          </a:blip>
          <a:srcRect b="4897"/>
          <a:stretch/>
        </p:blipFill>
        <p:spPr>
          <a:xfrm>
            <a:off x="941525" y="1398897"/>
            <a:ext cx="1283852" cy="1999602"/>
          </a:xfrm>
          <a:prstGeom prst="rect">
            <a:avLst/>
          </a:prstGeom>
          <a:noFill/>
          <a:ln>
            <a:noFill/>
          </a:ln>
        </p:spPr>
      </p:pic>
      <p:pic>
        <p:nvPicPr>
          <p:cNvPr id="116" name="Google Shape;116;p18"/>
          <p:cNvPicPr preferRelativeResize="0"/>
          <p:nvPr/>
        </p:nvPicPr>
        <p:blipFill rotWithShape="1">
          <a:blip r:embed="rId5">
            <a:alphaModFix/>
          </a:blip>
          <a:srcRect b="3623"/>
          <a:stretch/>
        </p:blipFill>
        <p:spPr>
          <a:xfrm>
            <a:off x="3950450" y="1372050"/>
            <a:ext cx="1239898" cy="2026449"/>
          </a:xfrm>
          <a:prstGeom prst="rect">
            <a:avLst/>
          </a:prstGeom>
          <a:noFill/>
          <a:ln>
            <a:noFill/>
          </a:ln>
        </p:spPr>
      </p:pic>
      <p:pic>
        <p:nvPicPr>
          <p:cNvPr id="117" name="Google Shape;117;p18"/>
          <p:cNvPicPr preferRelativeResize="0"/>
          <p:nvPr/>
        </p:nvPicPr>
        <p:blipFill rotWithShape="1">
          <a:blip r:embed="rId6">
            <a:alphaModFix/>
          </a:blip>
          <a:srcRect b="4897"/>
          <a:stretch/>
        </p:blipFill>
        <p:spPr>
          <a:xfrm>
            <a:off x="7060225" y="1398897"/>
            <a:ext cx="994199" cy="19996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19"/>
          <p:cNvPicPr preferRelativeResize="0"/>
          <p:nvPr/>
        </p:nvPicPr>
        <p:blipFill rotWithShape="1">
          <a:blip r:embed="rId3">
            <a:alphaModFix/>
          </a:blip>
          <a:srcRect t="3617" b="48651"/>
          <a:stretch/>
        </p:blipFill>
        <p:spPr>
          <a:xfrm>
            <a:off x="279275" y="3285575"/>
            <a:ext cx="2661301" cy="1367703"/>
          </a:xfrm>
          <a:prstGeom prst="rect">
            <a:avLst/>
          </a:prstGeom>
          <a:noFill/>
          <a:ln>
            <a:noFill/>
          </a:ln>
        </p:spPr>
      </p:pic>
      <p:pic>
        <p:nvPicPr>
          <p:cNvPr id="123" name="Google Shape;123;p19"/>
          <p:cNvPicPr preferRelativeResize="0"/>
          <p:nvPr/>
        </p:nvPicPr>
        <p:blipFill>
          <a:blip r:embed="rId4">
            <a:alphaModFix/>
          </a:blip>
          <a:stretch>
            <a:fillRect/>
          </a:stretch>
        </p:blipFill>
        <p:spPr>
          <a:xfrm>
            <a:off x="195857" y="196150"/>
            <a:ext cx="353400" cy="353400"/>
          </a:xfrm>
          <a:prstGeom prst="rect">
            <a:avLst/>
          </a:prstGeom>
          <a:noFill/>
          <a:ln>
            <a:noFill/>
          </a:ln>
        </p:spPr>
      </p:pic>
      <p:sp>
        <p:nvSpPr>
          <p:cNvPr id="124" name="Google Shape;124;p19"/>
          <p:cNvSpPr txBox="1"/>
          <p:nvPr/>
        </p:nvSpPr>
        <p:spPr>
          <a:xfrm>
            <a:off x="577550" y="196150"/>
            <a:ext cx="670200" cy="32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Rubik"/>
                <a:ea typeface="Rubik"/>
                <a:cs typeface="Rubik"/>
                <a:sym typeface="Rubik"/>
              </a:rPr>
              <a:t>READ</a:t>
            </a:r>
            <a:endParaRPr sz="1200">
              <a:latin typeface="Rubik"/>
              <a:ea typeface="Rubik"/>
              <a:cs typeface="Rubik"/>
              <a:sym typeface="Rubik"/>
            </a:endParaRPr>
          </a:p>
        </p:txBody>
      </p:sp>
      <p:sp>
        <p:nvSpPr>
          <p:cNvPr id="125" name="Google Shape;125;p19"/>
          <p:cNvSpPr txBox="1"/>
          <p:nvPr/>
        </p:nvSpPr>
        <p:spPr>
          <a:xfrm>
            <a:off x="0" y="1165650"/>
            <a:ext cx="9144000" cy="32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000">
                <a:latin typeface="Londrina Solid Light"/>
                <a:ea typeface="Londrina Solid Light"/>
                <a:cs typeface="Londrina Solid Light"/>
                <a:sym typeface="Londrina Solid Light"/>
              </a:rPr>
              <a:t>by Jenny Pritchett</a:t>
            </a:r>
            <a:endParaRPr sz="2000">
              <a:latin typeface="Londrina Solid Light"/>
              <a:ea typeface="Londrina Solid Light"/>
              <a:cs typeface="Londrina Solid Light"/>
              <a:sym typeface="Londrina Solid Light"/>
            </a:endParaRPr>
          </a:p>
        </p:txBody>
      </p:sp>
      <p:sp>
        <p:nvSpPr>
          <p:cNvPr id="126" name="Google Shape;126;p19"/>
          <p:cNvSpPr txBox="1"/>
          <p:nvPr/>
        </p:nvSpPr>
        <p:spPr>
          <a:xfrm>
            <a:off x="0" y="662350"/>
            <a:ext cx="9144000" cy="6210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000">
                <a:latin typeface="Londrina Solid"/>
                <a:ea typeface="Londrina Solid"/>
                <a:cs typeface="Londrina Solid"/>
                <a:sym typeface="Londrina Solid"/>
              </a:rPr>
              <a:t>Safety, It Rules!</a:t>
            </a:r>
            <a:endParaRPr sz="3000">
              <a:latin typeface="Londrina Solid"/>
              <a:ea typeface="Londrina Solid"/>
              <a:cs typeface="Londrina Solid"/>
              <a:sym typeface="Londrina Solid"/>
            </a:endParaRPr>
          </a:p>
        </p:txBody>
      </p:sp>
      <p:sp>
        <p:nvSpPr>
          <p:cNvPr id="127" name="Google Shape;127;p19"/>
          <p:cNvSpPr txBox="1"/>
          <p:nvPr/>
        </p:nvSpPr>
        <p:spPr>
          <a:xfrm>
            <a:off x="279275" y="1691500"/>
            <a:ext cx="3065400" cy="15942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We need to be safe</a:t>
            </a:r>
            <a:endParaRPr sz="2200">
              <a:latin typeface="Londrina Solid Light"/>
              <a:ea typeface="Londrina Solid Light"/>
              <a:cs typeface="Londrina Solid Light"/>
              <a:sym typeface="Londrina Solid Light"/>
            </a:endParaRPr>
          </a:p>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Whenever we're online</a:t>
            </a:r>
            <a:endParaRPr sz="2200">
              <a:latin typeface="Londrina Solid Light"/>
              <a:ea typeface="Londrina Solid Light"/>
              <a:cs typeface="Londrina Solid Light"/>
              <a:sym typeface="Londrina Solid Light"/>
            </a:endParaRPr>
          </a:p>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So we follow these rules</a:t>
            </a:r>
            <a:endParaRPr sz="2200">
              <a:latin typeface="Londrina Solid Light"/>
              <a:ea typeface="Londrina Solid Light"/>
              <a:cs typeface="Londrina Solid Light"/>
              <a:sym typeface="Londrina Solid Light"/>
            </a:endParaRPr>
          </a:p>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To have a good time!</a:t>
            </a:r>
            <a:endParaRPr sz="2200">
              <a:latin typeface="Londrina Solid Light"/>
              <a:ea typeface="Londrina Solid Light"/>
              <a:cs typeface="Londrina Solid Light"/>
              <a:sym typeface="Londrina Solid Light"/>
            </a:endParaRPr>
          </a:p>
        </p:txBody>
      </p:sp>
      <p:sp>
        <p:nvSpPr>
          <p:cNvPr id="128" name="Google Shape;128;p19"/>
          <p:cNvSpPr txBox="1"/>
          <p:nvPr/>
        </p:nvSpPr>
        <p:spPr>
          <a:xfrm>
            <a:off x="6658800" y="3755625"/>
            <a:ext cx="2332800" cy="897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And we'll be safe </a:t>
            </a:r>
            <a:endParaRPr sz="2200">
              <a:latin typeface="Londrina Solid Light"/>
              <a:ea typeface="Londrina Solid Light"/>
              <a:cs typeface="Londrina Solid Light"/>
              <a:sym typeface="Londrina Solid Light"/>
            </a:endParaRPr>
          </a:p>
          <a:p>
            <a:pPr marL="0" lvl="0" indent="0" algn="l" rtl="0">
              <a:lnSpc>
                <a:spcPct val="115000"/>
              </a:lnSpc>
              <a:spcBef>
                <a:spcPts val="0"/>
              </a:spcBef>
              <a:spcAft>
                <a:spcPts val="0"/>
              </a:spcAft>
              <a:buNone/>
            </a:pPr>
            <a:r>
              <a:rPr lang="en" sz="2200">
                <a:latin typeface="Londrina Solid Light"/>
                <a:ea typeface="Londrina Solid Light"/>
                <a:cs typeface="Londrina Solid Light"/>
                <a:sym typeface="Londrina Solid Light"/>
              </a:rPr>
              <a:t>Wherever we go!</a:t>
            </a:r>
            <a:endParaRPr sz="2200">
              <a:latin typeface="Londrina Solid Light"/>
              <a:ea typeface="Londrina Solid Light"/>
              <a:cs typeface="Londrina Solid Light"/>
              <a:sym typeface="Londrina Solid Light"/>
            </a:endParaRPr>
          </a:p>
        </p:txBody>
      </p:sp>
      <p:grpSp>
        <p:nvGrpSpPr>
          <p:cNvPr id="129" name="Google Shape;129;p19"/>
          <p:cNvGrpSpPr/>
          <p:nvPr/>
        </p:nvGrpSpPr>
        <p:grpSpPr>
          <a:xfrm>
            <a:off x="3344773" y="1811075"/>
            <a:ext cx="3106028" cy="2842200"/>
            <a:chOff x="3434547" y="1811075"/>
            <a:chExt cx="3106028" cy="2842200"/>
          </a:xfrm>
        </p:grpSpPr>
        <p:sp>
          <p:nvSpPr>
            <p:cNvPr id="130" name="Google Shape;130;p19"/>
            <p:cNvSpPr txBox="1"/>
            <p:nvPr/>
          </p:nvSpPr>
          <p:spPr>
            <a:xfrm>
              <a:off x="4288475" y="1811075"/>
              <a:ext cx="2252100" cy="284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latin typeface="Londrina Solid Light"/>
                  <a:ea typeface="Londrina Solid Light"/>
                  <a:cs typeface="Londrina Solid Light"/>
                  <a:sym typeface="Londrina Solid Light"/>
                </a:rPr>
                <a:t>Always ask </a:t>
              </a:r>
              <a:br>
                <a:rPr lang="en" sz="2200">
                  <a:latin typeface="Londrina Solid Light"/>
                  <a:ea typeface="Londrina Solid Light"/>
                  <a:cs typeface="Londrina Solid Light"/>
                  <a:sym typeface="Londrina Solid Light"/>
                </a:rPr>
              </a:br>
              <a:r>
                <a:rPr lang="en" sz="2200">
                  <a:latin typeface="Londrina Solid Light"/>
                  <a:ea typeface="Londrina Solid Light"/>
                  <a:cs typeface="Londrina Solid Light"/>
                  <a:sym typeface="Londrina Solid Light"/>
                </a:rPr>
                <a:t>your parents first!</a:t>
              </a:r>
              <a:endParaRPr sz="2200">
                <a:latin typeface="Londrina Solid Light"/>
                <a:ea typeface="Londrina Solid Light"/>
                <a:cs typeface="Londrina Solid Light"/>
                <a:sym typeface="Londrina Solid Light"/>
              </a:endParaRPr>
            </a:p>
            <a:p>
              <a:pPr marL="0" lvl="0" indent="0" algn="l" rtl="0">
                <a:spcBef>
                  <a:spcPts val="0"/>
                </a:spcBef>
                <a:spcAft>
                  <a:spcPts val="0"/>
                </a:spcAft>
                <a:buNone/>
              </a:pPr>
              <a:endParaRPr sz="2200">
                <a:latin typeface="Londrina Solid Light"/>
                <a:ea typeface="Londrina Solid Light"/>
                <a:cs typeface="Londrina Solid Light"/>
                <a:sym typeface="Londrina Solid Light"/>
              </a:endParaRPr>
            </a:p>
            <a:p>
              <a:pPr marL="0" lvl="0" indent="0" algn="l" rtl="0">
                <a:spcBef>
                  <a:spcPts val="0"/>
                </a:spcBef>
                <a:spcAft>
                  <a:spcPts val="0"/>
                </a:spcAft>
                <a:buClr>
                  <a:schemeClr val="dk1"/>
                </a:buClr>
                <a:buSzPts val="1100"/>
                <a:buFont typeface="Arial"/>
                <a:buNone/>
              </a:pPr>
              <a:r>
                <a:rPr lang="en" sz="2200">
                  <a:solidFill>
                    <a:schemeClr val="dk1"/>
                  </a:solidFill>
                  <a:latin typeface="Londrina Solid Light"/>
                  <a:ea typeface="Londrina Solid Light"/>
                  <a:cs typeface="Londrina Solid Light"/>
                  <a:sym typeface="Londrina Solid Light"/>
                </a:rPr>
                <a:t>Only talk to </a:t>
              </a:r>
              <a:br>
                <a:rPr lang="en" sz="2200">
                  <a:solidFill>
                    <a:schemeClr val="dk1"/>
                  </a:solidFill>
                  <a:latin typeface="Londrina Solid Light"/>
                  <a:ea typeface="Londrina Solid Light"/>
                  <a:cs typeface="Londrina Solid Light"/>
                  <a:sym typeface="Londrina Solid Light"/>
                </a:rPr>
              </a:br>
              <a:r>
                <a:rPr lang="en" sz="2200">
                  <a:solidFill>
                    <a:schemeClr val="dk1"/>
                  </a:solidFill>
                  <a:latin typeface="Londrina Solid Light"/>
                  <a:ea typeface="Londrina Solid Light"/>
                  <a:cs typeface="Londrina Solid Light"/>
                  <a:sym typeface="Londrina Solid Light"/>
                </a:rPr>
                <a:t>people you know!</a:t>
              </a:r>
              <a:endParaRPr sz="2200">
                <a:solidFill>
                  <a:schemeClr val="dk1"/>
                </a:solidFill>
                <a:latin typeface="Londrina Solid Light"/>
                <a:ea typeface="Londrina Solid Light"/>
                <a:cs typeface="Londrina Solid Light"/>
                <a:sym typeface="Londrina Solid Light"/>
              </a:endParaRPr>
            </a:p>
            <a:p>
              <a:pPr marL="0" lvl="0" indent="0" algn="l" rtl="0">
                <a:spcBef>
                  <a:spcPts val="0"/>
                </a:spcBef>
                <a:spcAft>
                  <a:spcPts val="0"/>
                </a:spcAft>
                <a:buNone/>
              </a:pPr>
              <a:endParaRPr sz="2200">
                <a:latin typeface="Londrina Solid Light"/>
                <a:ea typeface="Londrina Solid Light"/>
                <a:cs typeface="Londrina Solid Light"/>
                <a:sym typeface="Londrina Solid Light"/>
              </a:endParaRPr>
            </a:p>
            <a:p>
              <a:pPr marL="0" lvl="0" indent="0" algn="l" rtl="0">
                <a:spcBef>
                  <a:spcPts val="0"/>
                </a:spcBef>
                <a:spcAft>
                  <a:spcPts val="0"/>
                </a:spcAft>
                <a:buNone/>
              </a:pPr>
              <a:r>
                <a:rPr lang="en" sz="2200">
                  <a:solidFill>
                    <a:schemeClr val="dk1"/>
                  </a:solidFill>
                  <a:latin typeface="Londrina Solid Light"/>
                  <a:ea typeface="Londrina Solid Light"/>
                  <a:cs typeface="Londrina Solid Light"/>
                  <a:sym typeface="Londrina Solid Light"/>
                </a:rPr>
                <a:t>Stick to sites </a:t>
              </a:r>
              <a:endParaRPr sz="2200">
                <a:solidFill>
                  <a:schemeClr val="dk1"/>
                </a:solidFill>
                <a:latin typeface="Londrina Solid Light"/>
                <a:ea typeface="Londrina Solid Light"/>
                <a:cs typeface="Londrina Solid Light"/>
                <a:sym typeface="Londrina Solid Light"/>
              </a:endParaRPr>
            </a:p>
            <a:p>
              <a:pPr marL="0" lvl="0" indent="0" algn="l" rtl="0">
                <a:spcBef>
                  <a:spcPts val="0"/>
                </a:spcBef>
                <a:spcAft>
                  <a:spcPts val="0"/>
                </a:spcAft>
                <a:buNone/>
              </a:pPr>
              <a:r>
                <a:rPr lang="en" sz="2200">
                  <a:solidFill>
                    <a:schemeClr val="dk1"/>
                  </a:solidFill>
                  <a:latin typeface="Londrina Solid Light"/>
                  <a:ea typeface="Londrina Solid Light"/>
                  <a:cs typeface="Londrina Solid Light"/>
                  <a:sym typeface="Londrina Solid Light"/>
                </a:rPr>
                <a:t>just right for you!</a:t>
              </a:r>
              <a:endParaRPr sz="2200">
                <a:latin typeface="Londrina Solid Light"/>
                <a:ea typeface="Londrina Solid Light"/>
                <a:cs typeface="Londrina Solid Light"/>
                <a:sym typeface="Londrina Solid Light"/>
              </a:endParaRPr>
            </a:p>
          </p:txBody>
        </p:sp>
        <p:pic>
          <p:nvPicPr>
            <p:cNvPr id="131" name="Google Shape;131;p19"/>
            <p:cNvPicPr preferRelativeResize="0"/>
            <p:nvPr/>
          </p:nvPicPr>
          <p:blipFill>
            <a:blip r:embed="rId5">
              <a:alphaModFix/>
            </a:blip>
            <a:stretch>
              <a:fillRect/>
            </a:stretch>
          </p:blipFill>
          <p:spPr>
            <a:xfrm>
              <a:off x="3434550" y="1834500"/>
              <a:ext cx="793451" cy="830850"/>
            </a:xfrm>
            <a:prstGeom prst="rect">
              <a:avLst/>
            </a:prstGeom>
            <a:noFill/>
            <a:ln>
              <a:noFill/>
            </a:ln>
          </p:spPr>
        </p:pic>
        <p:pic>
          <p:nvPicPr>
            <p:cNvPr id="132" name="Google Shape;132;p19"/>
            <p:cNvPicPr preferRelativeResize="0"/>
            <p:nvPr/>
          </p:nvPicPr>
          <p:blipFill>
            <a:blip r:embed="rId6">
              <a:alphaModFix/>
            </a:blip>
            <a:stretch>
              <a:fillRect/>
            </a:stretch>
          </p:blipFill>
          <p:spPr>
            <a:xfrm>
              <a:off x="3434547" y="2804374"/>
              <a:ext cx="793451" cy="832013"/>
            </a:xfrm>
            <a:prstGeom prst="rect">
              <a:avLst/>
            </a:prstGeom>
            <a:noFill/>
            <a:ln>
              <a:noFill/>
            </a:ln>
          </p:spPr>
        </p:pic>
        <p:pic>
          <p:nvPicPr>
            <p:cNvPr id="133" name="Google Shape;133;p19"/>
            <p:cNvPicPr preferRelativeResize="0"/>
            <p:nvPr/>
          </p:nvPicPr>
          <p:blipFill>
            <a:blip r:embed="rId7">
              <a:alphaModFix/>
            </a:blip>
            <a:stretch>
              <a:fillRect/>
            </a:stretch>
          </p:blipFill>
          <p:spPr>
            <a:xfrm>
              <a:off x="3434547" y="3775400"/>
              <a:ext cx="793451" cy="830850"/>
            </a:xfrm>
            <a:prstGeom prst="rect">
              <a:avLst/>
            </a:prstGeom>
            <a:noFill/>
            <a:ln>
              <a:noFill/>
            </a:ln>
          </p:spPr>
        </p:pic>
      </p:grpSp>
      <p:pic>
        <p:nvPicPr>
          <p:cNvPr id="134" name="Google Shape;134;p19"/>
          <p:cNvPicPr preferRelativeResize="0"/>
          <p:nvPr/>
        </p:nvPicPr>
        <p:blipFill>
          <a:blip r:embed="rId8">
            <a:alphaModFix/>
          </a:blip>
          <a:stretch>
            <a:fillRect/>
          </a:stretch>
        </p:blipFill>
        <p:spPr>
          <a:xfrm>
            <a:off x="6735000" y="1811075"/>
            <a:ext cx="1365977" cy="19934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0"/>
          <p:cNvSpPr txBox="1"/>
          <p:nvPr/>
        </p:nvSpPr>
        <p:spPr>
          <a:xfrm>
            <a:off x="577550" y="196150"/>
            <a:ext cx="3639600" cy="32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solidFill>
                  <a:srgbClr val="000000"/>
                </a:solidFill>
                <a:latin typeface="Rubik"/>
                <a:ea typeface="Rubik"/>
                <a:cs typeface="Rubik"/>
                <a:sym typeface="Rubik"/>
              </a:rPr>
              <a:t>KEY VOCABULARY</a:t>
            </a:r>
            <a:endParaRPr sz="1200">
              <a:latin typeface="Rubik"/>
              <a:ea typeface="Rubik"/>
              <a:cs typeface="Rubik"/>
              <a:sym typeface="Rubik"/>
            </a:endParaRPr>
          </a:p>
        </p:txBody>
      </p:sp>
      <p:pic>
        <p:nvPicPr>
          <p:cNvPr id="140" name="Google Shape;140;p20"/>
          <p:cNvPicPr preferRelativeResize="0"/>
          <p:nvPr/>
        </p:nvPicPr>
        <p:blipFill rotWithShape="1">
          <a:blip r:embed="rId3">
            <a:alphaModFix/>
          </a:blip>
          <a:srcRect l="446" r="436"/>
          <a:stretch/>
        </p:blipFill>
        <p:spPr>
          <a:xfrm>
            <a:off x="198825" y="205553"/>
            <a:ext cx="294540" cy="323700"/>
          </a:xfrm>
          <a:prstGeom prst="rect">
            <a:avLst/>
          </a:prstGeom>
          <a:noFill/>
          <a:ln>
            <a:noFill/>
          </a:ln>
        </p:spPr>
      </p:pic>
      <p:sp>
        <p:nvSpPr>
          <p:cNvPr id="141" name="Google Shape;141;p20"/>
          <p:cNvSpPr txBox="1"/>
          <p:nvPr/>
        </p:nvSpPr>
        <p:spPr>
          <a:xfrm>
            <a:off x="915375" y="1035250"/>
            <a:ext cx="2635800" cy="64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a:latin typeface="Rubik"/>
                <a:ea typeface="Rubik"/>
                <a:cs typeface="Rubik"/>
                <a:sym typeface="Rubik"/>
              </a:rPr>
              <a:t>Website</a:t>
            </a:r>
            <a:endParaRPr sz="4000">
              <a:latin typeface="Rubik"/>
              <a:ea typeface="Rubik"/>
              <a:cs typeface="Rubik"/>
              <a:sym typeface="Rubik"/>
            </a:endParaRPr>
          </a:p>
        </p:txBody>
      </p:sp>
      <p:sp>
        <p:nvSpPr>
          <p:cNvPr id="142" name="Google Shape;142;p20"/>
          <p:cNvSpPr txBox="1"/>
          <p:nvPr/>
        </p:nvSpPr>
        <p:spPr>
          <a:xfrm>
            <a:off x="893575" y="1961750"/>
            <a:ext cx="3426900" cy="20052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a:latin typeface="Lato"/>
                <a:ea typeface="Lato"/>
                <a:cs typeface="Lato"/>
                <a:sym typeface="Lato"/>
              </a:rPr>
              <a:t>A place you can visit on the internet</a:t>
            </a:r>
            <a:endParaRPr sz="2400">
              <a:latin typeface="Lato"/>
              <a:ea typeface="Lato"/>
              <a:cs typeface="Lato"/>
              <a:sym typeface="Lato"/>
            </a:endParaRPr>
          </a:p>
        </p:txBody>
      </p:sp>
      <p:pic>
        <p:nvPicPr>
          <p:cNvPr id="143" name="Google Shape;143;p20"/>
          <p:cNvPicPr preferRelativeResize="0"/>
          <p:nvPr/>
        </p:nvPicPr>
        <p:blipFill rotWithShape="1">
          <a:blip r:embed="rId4">
            <a:alphaModFix/>
          </a:blip>
          <a:srcRect l="5204"/>
          <a:stretch/>
        </p:blipFill>
        <p:spPr>
          <a:xfrm>
            <a:off x="915375" y="1440050"/>
            <a:ext cx="2149100" cy="590550"/>
          </a:xfrm>
          <a:prstGeom prst="rect">
            <a:avLst/>
          </a:prstGeom>
          <a:noFill/>
          <a:ln>
            <a:noFill/>
          </a:ln>
        </p:spPr>
      </p:pic>
      <p:pic>
        <p:nvPicPr>
          <p:cNvPr id="144" name="Google Shape;144;p20"/>
          <p:cNvPicPr preferRelativeResize="0"/>
          <p:nvPr/>
        </p:nvPicPr>
        <p:blipFill rotWithShape="1">
          <a:blip r:embed="rId5">
            <a:alphaModFix/>
          </a:blip>
          <a:srcRect l="-2873" r="12236"/>
          <a:stretch/>
        </p:blipFill>
        <p:spPr>
          <a:xfrm>
            <a:off x="3144078" y="1035250"/>
            <a:ext cx="5999918" cy="362937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1"/>
          <p:cNvSpPr/>
          <p:nvPr/>
        </p:nvSpPr>
        <p:spPr>
          <a:xfrm>
            <a:off x="-49" y="0"/>
            <a:ext cx="9144000" cy="4666800"/>
          </a:xfrm>
          <a:prstGeom prst="rect">
            <a:avLst/>
          </a:prstGeom>
          <a:solidFill>
            <a:srgbClr val="B2DA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0" name="Google Shape;150;p21"/>
          <p:cNvPicPr preferRelativeResize="0"/>
          <p:nvPr/>
        </p:nvPicPr>
        <p:blipFill rotWithShape="1">
          <a:blip r:embed="rId3">
            <a:alphaModFix/>
          </a:blip>
          <a:srcRect l="21094" r="21094" b="66866"/>
          <a:stretch/>
        </p:blipFill>
        <p:spPr>
          <a:xfrm rot="10800000">
            <a:off x="7082599" y="0"/>
            <a:ext cx="1820651" cy="1490172"/>
          </a:xfrm>
          <a:prstGeom prst="rect">
            <a:avLst/>
          </a:prstGeom>
          <a:noFill/>
          <a:ln>
            <a:noFill/>
          </a:ln>
        </p:spPr>
      </p:pic>
      <p:sp>
        <p:nvSpPr>
          <p:cNvPr id="151" name="Google Shape;151;p21"/>
          <p:cNvSpPr txBox="1"/>
          <p:nvPr/>
        </p:nvSpPr>
        <p:spPr>
          <a:xfrm rot="2576">
            <a:off x="306449" y="2014725"/>
            <a:ext cx="3603001" cy="117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rgbClr val="000000"/>
              </a:buClr>
              <a:buSzPts val="1100"/>
              <a:buFont typeface="Arial"/>
              <a:buNone/>
            </a:pPr>
            <a:r>
              <a:rPr lang="en" sz="1800" b="1">
                <a:latin typeface="Lato"/>
                <a:ea typeface="Lato"/>
                <a:cs typeface="Lato"/>
                <a:sym typeface="Lato"/>
              </a:rPr>
              <a:t>Draw</a:t>
            </a:r>
            <a:r>
              <a:rPr lang="en" sz="1800">
                <a:latin typeface="Lato"/>
                <a:ea typeface="Lato"/>
                <a:cs typeface="Lato"/>
                <a:sym typeface="Lato"/>
              </a:rPr>
              <a:t> a picture of yourself following one of the three rules we learned today.</a:t>
            </a:r>
            <a:endParaRPr sz="1800">
              <a:latin typeface="Lato"/>
              <a:ea typeface="Lato"/>
              <a:cs typeface="Lato"/>
              <a:sym typeface="Lato"/>
            </a:endParaRPr>
          </a:p>
        </p:txBody>
      </p:sp>
      <p:sp>
        <p:nvSpPr>
          <p:cNvPr id="152" name="Google Shape;152;p21"/>
          <p:cNvSpPr txBox="1"/>
          <p:nvPr/>
        </p:nvSpPr>
        <p:spPr>
          <a:xfrm rot="2576">
            <a:off x="5234549" y="2014725"/>
            <a:ext cx="3603001" cy="117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rgbClr val="000000"/>
              </a:buClr>
              <a:buSzPts val="1100"/>
              <a:buFont typeface="Arial"/>
              <a:buNone/>
            </a:pPr>
            <a:r>
              <a:rPr lang="en" sz="1800" b="1">
                <a:latin typeface="Lato"/>
                <a:ea typeface="Lato"/>
                <a:cs typeface="Lato"/>
                <a:sym typeface="Lato"/>
              </a:rPr>
              <a:t>Write </a:t>
            </a:r>
            <a:r>
              <a:rPr lang="en" sz="1800">
                <a:latin typeface="Lato"/>
                <a:ea typeface="Lato"/>
                <a:cs typeface="Lato"/>
                <a:sym typeface="Lato"/>
              </a:rPr>
              <a:t>a word or sentence to explain your picture. </a:t>
            </a:r>
            <a:endParaRPr sz="1800">
              <a:latin typeface="Lato"/>
              <a:ea typeface="Lato"/>
              <a:cs typeface="Lato"/>
              <a:sym typeface="Lato"/>
            </a:endParaRPr>
          </a:p>
        </p:txBody>
      </p:sp>
      <p:pic>
        <p:nvPicPr>
          <p:cNvPr id="153" name="Google Shape;153;p21"/>
          <p:cNvPicPr preferRelativeResize="0"/>
          <p:nvPr/>
        </p:nvPicPr>
        <p:blipFill>
          <a:blip r:embed="rId4">
            <a:alphaModFix/>
          </a:blip>
          <a:stretch>
            <a:fillRect/>
          </a:stretch>
        </p:blipFill>
        <p:spPr>
          <a:xfrm>
            <a:off x="6884050" y="3305140"/>
            <a:ext cx="390300" cy="854460"/>
          </a:xfrm>
          <a:prstGeom prst="rect">
            <a:avLst/>
          </a:prstGeom>
          <a:noFill/>
          <a:ln>
            <a:noFill/>
          </a:ln>
        </p:spPr>
      </p:pic>
      <p:pic>
        <p:nvPicPr>
          <p:cNvPr id="154" name="Google Shape;154;p21"/>
          <p:cNvPicPr preferRelativeResize="0"/>
          <p:nvPr/>
        </p:nvPicPr>
        <p:blipFill>
          <a:blip r:embed="rId5">
            <a:alphaModFix/>
          </a:blip>
          <a:stretch>
            <a:fillRect/>
          </a:stretch>
        </p:blipFill>
        <p:spPr>
          <a:xfrm rot="1848076">
            <a:off x="1801025" y="3280753"/>
            <a:ext cx="527750" cy="957616"/>
          </a:xfrm>
          <a:prstGeom prst="rect">
            <a:avLst/>
          </a:prstGeom>
          <a:noFill/>
          <a:ln>
            <a:noFill/>
          </a:ln>
        </p:spPr>
      </p:pic>
      <p:sp>
        <p:nvSpPr>
          <p:cNvPr id="155" name="Google Shape;155;p21"/>
          <p:cNvSpPr txBox="1"/>
          <p:nvPr/>
        </p:nvSpPr>
        <p:spPr>
          <a:xfrm>
            <a:off x="0" y="1057738"/>
            <a:ext cx="9144000" cy="708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3600">
                <a:latin typeface="Rubik"/>
                <a:ea typeface="Rubik"/>
                <a:cs typeface="Rubik"/>
                <a:sym typeface="Rubik"/>
              </a:rPr>
              <a:t>Pause &amp; Think Moment</a:t>
            </a:r>
            <a:endParaRPr sz="3600">
              <a:latin typeface="Rubik"/>
              <a:ea typeface="Rubik"/>
              <a:cs typeface="Rubik"/>
              <a:sym typeface="Rubik"/>
            </a:endParaRPr>
          </a:p>
        </p:txBody>
      </p:sp>
      <p:sp>
        <p:nvSpPr>
          <p:cNvPr id="156" name="Google Shape;156;p21"/>
          <p:cNvSpPr txBox="1"/>
          <p:nvPr/>
        </p:nvSpPr>
        <p:spPr>
          <a:xfrm>
            <a:off x="569575" y="190700"/>
            <a:ext cx="1779000" cy="353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latin typeface="Rubik"/>
                <a:ea typeface="Rubik"/>
                <a:cs typeface="Rubik"/>
                <a:sym typeface="Rubik"/>
              </a:rPr>
              <a:t>REFLECT HANDOUT</a:t>
            </a:r>
            <a:endParaRPr sz="1200">
              <a:latin typeface="Rubik"/>
              <a:ea typeface="Rubik"/>
              <a:cs typeface="Rubik"/>
              <a:sym typeface="Rubik"/>
            </a:endParaRPr>
          </a:p>
        </p:txBody>
      </p:sp>
      <p:pic>
        <p:nvPicPr>
          <p:cNvPr id="157" name="Google Shape;157;p21"/>
          <p:cNvPicPr preferRelativeResize="0"/>
          <p:nvPr/>
        </p:nvPicPr>
        <p:blipFill>
          <a:blip r:embed="rId6">
            <a:alphaModFix/>
          </a:blip>
          <a:stretch>
            <a:fillRect/>
          </a:stretch>
        </p:blipFill>
        <p:spPr>
          <a:xfrm>
            <a:off x="150950" y="172250"/>
            <a:ext cx="390300" cy="390300"/>
          </a:xfrm>
          <a:prstGeom prst="rect">
            <a:avLst/>
          </a:prstGeom>
          <a:noFill/>
          <a:ln>
            <a:noFill/>
          </a:ln>
        </p:spPr>
      </p:pic>
      <p:sp>
        <p:nvSpPr>
          <p:cNvPr id="158" name="Google Shape;158;p21"/>
          <p:cNvSpPr txBox="1"/>
          <p:nvPr/>
        </p:nvSpPr>
        <p:spPr>
          <a:xfrm>
            <a:off x="3909450" y="2072700"/>
            <a:ext cx="1325100" cy="998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800" b="1">
                <a:latin typeface="Indie Flower"/>
                <a:ea typeface="Indie Flower"/>
                <a:cs typeface="Indie Flower"/>
                <a:sym typeface="Indie Flower"/>
              </a:rPr>
              <a:t>and</a:t>
            </a:r>
            <a:endParaRPr sz="4800" b="1">
              <a:latin typeface="Indie Flower"/>
              <a:ea typeface="Indie Flower"/>
              <a:cs typeface="Indie Flower"/>
              <a:sym typeface="Indie Flower"/>
            </a:endParaRPr>
          </a:p>
        </p:txBody>
      </p:sp>
    </p:spTree>
  </p:cSld>
  <p:clrMapOvr>
    <a:masterClrMapping/>
  </p:clrMapOvr>
</p:sld>
</file>

<file path=ppt/theme/theme1.xml><?xml version="1.0" encoding="utf-8"?>
<a:theme xmlns:a="http://schemas.openxmlformats.org/drawingml/2006/main" name="DigCit 2.0">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gCit 2.0">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176</Words>
  <Application>Microsoft Office PowerPoint</Application>
  <PresentationFormat>On-screen Show (16:9)</PresentationFormat>
  <Paragraphs>41</Paragraphs>
  <Slides>9</Slides>
  <Notes>9</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9</vt:i4>
      </vt:variant>
    </vt:vector>
  </HeadingPairs>
  <TitlesOfParts>
    <vt:vector size="18" baseType="lpstr">
      <vt:lpstr>Rubik</vt:lpstr>
      <vt:lpstr>Londrina Solid</vt:lpstr>
      <vt:lpstr>Londrina Solid Light</vt:lpstr>
      <vt:lpstr>Arial</vt:lpstr>
      <vt:lpstr>Lato</vt:lpstr>
      <vt:lpstr>Indie Flower</vt:lpstr>
      <vt:lpstr>Rubik Light</vt:lpstr>
      <vt:lpstr>DigCit 2.0</vt:lpstr>
      <vt:lpstr>DigCit 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Head</cp:lastModifiedBy>
  <cp:revision>1</cp:revision>
  <dcterms:modified xsi:type="dcterms:W3CDTF">2021-05-16T10:12:05Z</dcterms:modified>
</cp:coreProperties>
</file>