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8" r:id="rId5"/>
    <p:sldId id="266" r:id="rId6"/>
    <p:sldId id="265" r:id="rId7"/>
    <p:sldId id="267" r:id="rId8"/>
    <p:sldId id="268" r:id="rId9"/>
    <p:sldId id="264" r:id="rId10"/>
    <p:sldId id="270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8CA157-2C34-4DAB-8203-48AB0D07537C}" v="53" dt="2022-10-26T08:18:27.6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9769" autoAdjust="0"/>
  </p:normalViewPr>
  <p:slideViewPr>
    <p:cSldViewPr snapToGrid="0">
      <p:cViewPr varScale="1">
        <p:scale>
          <a:sx n="76" d="100"/>
          <a:sy n="76" d="100"/>
        </p:scale>
        <p:origin x="94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i Aldridge" userId="77aafed4-63e6-4afd-b539-4bbf4fcc2bfe" providerId="ADAL" clId="{4F8CA157-2C34-4DAB-8203-48AB0D07537C}"/>
    <pc:docChg chg="undo custSel addSld delSld modSld sldOrd">
      <pc:chgData name="Abi Aldridge" userId="77aafed4-63e6-4afd-b539-4bbf4fcc2bfe" providerId="ADAL" clId="{4F8CA157-2C34-4DAB-8203-48AB0D07537C}" dt="2022-10-26T08:18:35.713" v="509" actId="1076"/>
      <pc:docMkLst>
        <pc:docMk/>
      </pc:docMkLst>
      <pc:sldChg chg="addSp delSp modSp mod setBg">
        <pc:chgData name="Abi Aldridge" userId="77aafed4-63e6-4afd-b539-4bbf4fcc2bfe" providerId="ADAL" clId="{4F8CA157-2C34-4DAB-8203-48AB0D07537C}" dt="2022-10-05T15:29:51.964" v="274"/>
        <pc:sldMkLst>
          <pc:docMk/>
          <pc:sldMk cId="3278572915" sldId="258"/>
        </pc:sldMkLst>
        <pc:spChg chg="del">
          <ac:chgData name="Abi Aldridge" userId="77aafed4-63e6-4afd-b539-4bbf4fcc2bfe" providerId="ADAL" clId="{4F8CA157-2C34-4DAB-8203-48AB0D07537C}" dt="2022-10-05T15:14:01.351" v="3" actId="478"/>
          <ac:spMkLst>
            <pc:docMk/>
            <pc:sldMk cId="3278572915" sldId="258"/>
            <ac:spMk id="2" creationId="{C66269E6-BAEA-4866-BABA-DCC78F77F8AD}"/>
          </ac:spMkLst>
        </pc:spChg>
        <pc:spChg chg="del">
          <ac:chgData name="Abi Aldridge" userId="77aafed4-63e6-4afd-b539-4bbf4fcc2bfe" providerId="ADAL" clId="{4F8CA157-2C34-4DAB-8203-48AB0D07537C}" dt="2022-10-05T15:14:03.175" v="4" actId="478"/>
          <ac:spMkLst>
            <pc:docMk/>
            <pc:sldMk cId="3278572915" sldId="258"/>
            <ac:spMk id="3" creationId="{D772EFEB-BC7E-48FB-9CCE-A1588E0E9FEE}"/>
          </ac:spMkLst>
        </pc:spChg>
        <pc:spChg chg="add del mod">
          <ac:chgData name="Abi Aldridge" userId="77aafed4-63e6-4afd-b539-4bbf4fcc2bfe" providerId="ADAL" clId="{4F8CA157-2C34-4DAB-8203-48AB0D07537C}" dt="2022-10-05T15:14:04.820" v="6" actId="478"/>
          <ac:spMkLst>
            <pc:docMk/>
            <pc:sldMk cId="3278572915" sldId="258"/>
            <ac:spMk id="5" creationId="{312F9327-9BBE-165B-5660-2BD38B9F25C8}"/>
          </ac:spMkLst>
        </pc:spChg>
        <pc:spChg chg="add del mod">
          <ac:chgData name="Abi Aldridge" userId="77aafed4-63e6-4afd-b539-4bbf4fcc2bfe" providerId="ADAL" clId="{4F8CA157-2C34-4DAB-8203-48AB0D07537C}" dt="2022-10-05T15:14:03.981" v="5" actId="478"/>
          <ac:spMkLst>
            <pc:docMk/>
            <pc:sldMk cId="3278572915" sldId="258"/>
            <ac:spMk id="7" creationId="{ACD12790-CF90-51A1-46CA-DB237AD805DE}"/>
          </ac:spMkLst>
        </pc:spChg>
      </pc:sldChg>
      <pc:sldChg chg="del ord">
        <pc:chgData name="Abi Aldridge" userId="77aafed4-63e6-4afd-b539-4bbf4fcc2bfe" providerId="ADAL" clId="{4F8CA157-2C34-4DAB-8203-48AB0D07537C}" dt="2022-10-05T15:15:58.199" v="57" actId="47"/>
        <pc:sldMkLst>
          <pc:docMk/>
          <pc:sldMk cId="1973422605" sldId="260"/>
        </pc:sldMkLst>
      </pc:sldChg>
      <pc:sldChg chg="del ord">
        <pc:chgData name="Abi Aldridge" userId="77aafed4-63e6-4afd-b539-4bbf4fcc2bfe" providerId="ADAL" clId="{4F8CA157-2C34-4DAB-8203-48AB0D07537C}" dt="2022-10-05T15:15:53.303" v="55" actId="47"/>
        <pc:sldMkLst>
          <pc:docMk/>
          <pc:sldMk cId="2808461888" sldId="261"/>
        </pc:sldMkLst>
      </pc:sldChg>
      <pc:sldChg chg="del">
        <pc:chgData name="Abi Aldridge" userId="77aafed4-63e6-4afd-b539-4bbf4fcc2bfe" providerId="ADAL" clId="{4F8CA157-2C34-4DAB-8203-48AB0D07537C}" dt="2022-10-05T15:16:32.472" v="97" actId="47"/>
        <pc:sldMkLst>
          <pc:docMk/>
          <pc:sldMk cId="454638472" sldId="262"/>
        </pc:sldMkLst>
      </pc:sldChg>
      <pc:sldChg chg="del">
        <pc:chgData name="Abi Aldridge" userId="77aafed4-63e6-4afd-b539-4bbf4fcc2bfe" providerId="ADAL" clId="{4F8CA157-2C34-4DAB-8203-48AB0D07537C}" dt="2022-10-05T15:16:51.015" v="106" actId="47"/>
        <pc:sldMkLst>
          <pc:docMk/>
          <pc:sldMk cId="2641057232" sldId="263"/>
        </pc:sldMkLst>
      </pc:sldChg>
      <pc:sldChg chg="addSp delSp modSp mod setBg">
        <pc:chgData name="Abi Aldridge" userId="77aafed4-63e6-4afd-b539-4bbf4fcc2bfe" providerId="ADAL" clId="{4F8CA157-2C34-4DAB-8203-48AB0D07537C}" dt="2022-10-05T16:11:00.284" v="368"/>
        <pc:sldMkLst>
          <pc:docMk/>
          <pc:sldMk cId="1199902681" sldId="264"/>
        </pc:sldMkLst>
        <pc:spChg chg="del">
          <ac:chgData name="Abi Aldridge" userId="77aafed4-63e6-4afd-b539-4bbf4fcc2bfe" providerId="ADAL" clId="{4F8CA157-2C34-4DAB-8203-48AB0D07537C}" dt="2022-10-05T16:10:54.618" v="366" actId="478"/>
          <ac:spMkLst>
            <pc:docMk/>
            <pc:sldMk cId="1199902681" sldId="264"/>
            <ac:spMk id="2" creationId="{783CBD5F-5E81-EA23-EF19-EF479E6F8787}"/>
          </ac:spMkLst>
        </pc:spChg>
        <pc:spChg chg="del">
          <ac:chgData name="Abi Aldridge" userId="77aafed4-63e6-4afd-b539-4bbf4fcc2bfe" providerId="ADAL" clId="{4F8CA157-2C34-4DAB-8203-48AB0D07537C}" dt="2022-10-05T16:10:53.094" v="364" actId="478"/>
          <ac:spMkLst>
            <pc:docMk/>
            <pc:sldMk cId="1199902681" sldId="264"/>
            <ac:spMk id="3" creationId="{1C2BCD32-3F8E-91F2-70A9-553EF7A0CC0C}"/>
          </ac:spMkLst>
        </pc:spChg>
        <pc:spChg chg="add del mod">
          <ac:chgData name="Abi Aldridge" userId="77aafed4-63e6-4afd-b539-4bbf4fcc2bfe" providerId="ADAL" clId="{4F8CA157-2C34-4DAB-8203-48AB0D07537C}" dt="2022-10-05T16:10:53.992" v="365" actId="478"/>
          <ac:spMkLst>
            <pc:docMk/>
            <pc:sldMk cId="1199902681" sldId="264"/>
            <ac:spMk id="5" creationId="{A67B621C-DE1B-DE38-EB0D-4CB2F1BEAE2E}"/>
          </ac:spMkLst>
        </pc:spChg>
      </pc:sldChg>
      <pc:sldChg chg="addSp delSp modSp new mod ord setBg">
        <pc:chgData name="Abi Aldridge" userId="77aafed4-63e6-4afd-b539-4bbf4fcc2bfe" providerId="ADAL" clId="{4F8CA157-2C34-4DAB-8203-48AB0D07537C}" dt="2022-10-05T16:18:55.611" v="451" actId="1076"/>
        <pc:sldMkLst>
          <pc:docMk/>
          <pc:sldMk cId="4041377873" sldId="265"/>
        </pc:sldMkLst>
        <pc:spChg chg="del mod">
          <ac:chgData name="Abi Aldridge" userId="77aafed4-63e6-4afd-b539-4bbf4fcc2bfe" providerId="ADAL" clId="{4F8CA157-2C34-4DAB-8203-48AB0D07537C}" dt="2022-10-05T15:16:04.893" v="58" actId="478"/>
          <ac:spMkLst>
            <pc:docMk/>
            <pc:sldMk cId="4041377873" sldId="265"/>
            <ac:spMk id="2" creationId="{1BFAD485-82FD-A6D2-F3FB-C7988A734EFA}"/>
          </ac:spMkLst>
        </pc:spChg>
        <pc:spChg chg="mod">
          <ac:chgData name="Abi Aldridge" userId="77aafed4-63e6-4afd-b539-4bbf4fcc2bfe" providerId="ADAL" clId="{4F8CA157-2C34-4DAB-8203-48AB0D07537C}" dt="2022-10-05T16:14:06.961" v="449" actId="1076"/>
          <ac:spMkLst>
            <pc:docMk/>
            <pc:sldMk cId="4041377873" sldId="265"/>
            <ac:spMk id="3" creationId="{51306C2C-7271-392D-FD8D-469B540332A8}"/>
          </ac:spMkLst>
        </pc:spChg>
        <pc:spChg chg="add del mod">
          <ac:chgData name="Abi Aldridge" userId="77aafed4-63e6-4afd-b539-4bbf4fcc2bfe" providerId="ADAL" clId="{4F8CA157-2C34-4DAB-8203-48AB0D07537C}" dt="2022-10-05T16:12:03.652" v="419" actId="478"/>
          <ac:spMkLst>
            <pc:docMk/>
            <pc:sldMk cId="4041377873" sldId="265"/>
            <ac:spMk id="4" creationId="{BC1A0105-25EC-FF58-8333-9140ECF446B5}"/>
          </ac:spMkLst>
        </pc:spChg>
        <pc:picChg chg="add mod modCrop">
          <ac:chgData name="Abi Aldridge" userId="77aafed4-63e6-4afd-b539-4bbf4fcc2bfe" providerId="ADAL" clId="{4F8CA157-2C34-4DAB-8203-48AB0D07537C}" dt="2022-10-05T16:18:55.611" v="451" actId="1076"/>
          <ac:picMkLst>
            <pc:docMk/>
            <pc:sldMk cId="4041377873" sldId="265"/>
            <ac:picMk id="6" creationId="{07403418-AA89-C481-EBDB-CB112FA5549E}"/>
          </ac:picMkLst>
        </pc:picChg>
      </pc:sldChg>
      <pc:sldChg chg="addSp delSp modSp new mod ord setBg">
        <pc:chgData name="Abi Aldridge" userId="77aafed4-63e6-4afd-b539-4bbf4fcc2bfe" providerId="ADAL" clId="{4F8CA157-2C34-4DAB-8203-48AB0D07537C}" dt="2022-10-05T15:29:58.763" v="276"/>
        <pc:sldMkLst>
          <pc:docMk/>
          <pc:sldMk cId="100975668" sldId="266"/>
        </pc:sldMkLst>
        <pc:spChg chg="del mod">
          <ac:chgData name="Abi Aldridge" userId="77aafed4-63e6-4afd-b539-4bbf4fcc2bfe" providerId="ADAL" clId="{4F8CA157-2C34-4DAB-8203-48AB0D07537C}" dt="2022-10-05T15:15:08.204" v="29" actId="478"/>
          <ac:spMkLst>
            <pc:docMk/>
            <pc:sldMk cId="100975668" sldId="266"/>
            <ac:spMk id="2" creationId="{7C113E8B-DE76-1811-6953-16A88DB8A077}"/>
          </ac:spMkLst>
        </pc:spChg>
        <pc:spChg chg="del">
          <ac:chgData name="Abi Aldridge" userId="77aafed4-63e6-4afd-b539-4bbf4fcc2bfe" providerId="ADAL" clId="{4F8CA157-2C34-4DAB-8203-48AB0D07537C}" dt="2022-10-05T15:14:59.001" v="26"/>
          <ac:spMkLst>
            <pc:docMk/>
            <pc:sldMk cId="100975668" sldId="266"/>
            <ac:spMk id="3" creationId="{D128B8A1-EC77-03C2-E90C-A29AE5B50DA6}"/>
          </ac:spMkLst>
        </pc:spChg>
        <pc:spChg chg="add mod">
          <ac:chgData name="Abi Aldridge" userId="77aafed4-63e6-4afd-b539-4bbf4fcc2bfe" providerId="ADAL" clId="{4F8CA157-2C34-4DAB-8203-48AB0D07537C}" dt="2022-10-05T15:20:14.532" v="114" actId="1076"/>
          <ac:spMkLst>
            <pc:docMk/>
            <pc:sldMk cId="100975668" sldId="266"/>
            <ac:spMk id="4" creationId="{5F03E2C3-822C-C6F2-CFFF-F309978F49A9}"/>
          </ac:spMkLst>
        </pc:spChg>
        <pc:picChg chg="add del mod">
          <ac:chgData name="Abi Aldridge" userId="77aafed4-63e6-4afd-b539-4bbf4fcc2bfe" providerId="ADAL" clId="{4F8CA157-2C34-4DAB-8203-48AB0D07537C}" dt="2022-10-05T15:17:06.406" v="111" actId="478"/>
          <ac:picMkLst>
            <pc:docMk/>
            <pc:sldMk cId="100975668" sldId="266"/>
            <ac:picMk id="5" creationId="{E58FEC6F-CB26-EAAB-6196-68166AD55877}"/>
          </ac:picMkLst>
        </pc:picChg>
      </pc:sldChg>
      <pc:sldChg chg="add del setBg">
        <pc:chgData name="Abi Aldridge" userId="77aafed4-63e6-4afd-b539-4bbf4fcc2bfe" providerId="ADAL" clId="{4F8CA157-2C34-4DAB-8203-48AB0D07537C}" dt="2022-10-05T15:14:52.037" v="24" actId="47"/>
        <pc:sldMkLst>
          <pc:docMk/>
          <pc:sldMk cId="664227503" sldId="267"/>
        </pc:sldMkLst>
      </pc:sldChg>
      <pc:sldChg chg="addSp delSp modSp add mod setBg delAnim modAnim">
        <pc:chgData name="Abi Aldridge" userId="77aafed4-63e6-4afd-b539-4bbf4fcc2bfe" providerId="ADAL" clId="{4F8CA157-2C34-4DAB-8203-48AB0D07537C}" dt="2022-10-26T08:18:35.713" v="509" actId="1076"/>
        <pc:sldMkLst>
          <pc:docMk/>
          <pc:sldMk cId="4220778332" sldId="267"/>
        </pc:sldMkLst>
        <pc:spChg chg="mod">
          <ac:chgData name="Abi Aldridge" userId="77aafed4-63e6-4afd-b539-4bbf4fcc2bfe" providerId="ADAL" clId="{4F8CA157-2C34-4DAB-8203-48AB0D07537C}" dt="2022-10-05T15:21:17.276" v="171" actId="403"/>
          <ac:spMkLst>
            <pc:docMk/>
            <pc:sldMk cId="4220778332" sldId="267"/>
            <ac:spMk id="2" creationId="{7C113E8B-DE76-1811-6953-16A88DB8A077}"/>
          </ac:spMkLst>
        </pc:spChg>
        <pc:spChg chg="del mod">
          <ac:chgData name="Abi Aldridge" userId="77aafed4-63e6-4afd-b539-4bbf4fcc2bfe" providerId="ADAL" clId="{4F8CA157-2C34-4DAB-8203-48AB0D07537C}" dt="2022-10-26T08:15:35.801" v="452" actId="478"/>
          <ac:spMkLst>
            <pc:docMk/>
            <pc:sldMk cId="4220778332" sldId="267"/>
            <ac:spMk id="3" creationId="{D128B8A1-EC77-03C2-E90C-A29AE5B50DA6}"/>
          </ac:spMkLst>
        </pc:spChg>
        <pc:spChg chg="add mod">
          <ac:chgData name="Abi Aldridge" userId="77aafed4-63e6-4afd-b539-4bbf4fcc2bfe" providerId="ADAL" clId="{4F8CA157-2C34-4DAB-8203-48AB0D07537C}" dt="2022-10-26T08:17:44.353" v="503" actId="27636"/>
          <ac:spMkLst>
            <pc:docMk/>
            <pc:sldMk cId="4220778332" sldId="267"/>
            <ac:spMk id="4" creationId="{B160055C-3A19-7893-EACE-95D795426CA5}"/>
          </ac:spMkLst>
        </pc:spChg>
        <pc:spChg chg="add del mod">
          <ac:chgData name="Abi Aldridge" userId="77aafed4-63e6-4afd-b539-4bbf4fcc2bfe" providerId="ADAL" clId="{4F8CA157-2C34-4DAB-8203-48AB0D07537C}" dt="2022-10-26T08:16:00.864" v="453"/>
          <ac:spMkLst>
            <pc:docMk/>
            <pc:sldMk cId="4220778332" sldId="267"/>
            <ac:spMk id="6" creationId="{6DDBA1C7-621D-BC03-A6DB-88DEEBA87BB7}"/>
          </ac:spMkLst>
        </pc:spChg>
        <pc:spChg chg="add mod">
          <ac:chgData name="Abi Aldridge" userId="77aafed4-63e6-4afd-b539-4bbf4fcc2bfe" providerId="ADAL" clId="{4F8CA157-2C34-4DAB-8203-48AB0D07537C}" dt="2022-10-26T08:17:30.140" v="493" actId="113"/>
          <ac:spMkLst>
            <pc:docMk/>
            <pc:sldMk cId="4220778332" sldId="267"/>
            <ac:spMk id="9" creationId="{E937AEBB-9CAA-BC5F-EB15-77B5B2F8A4D0}"/>
          </ac:spMkLst>
        </pc:spChg>
        <pc:spChg chg="add del mod">
          <ac:chgData name="Abi Aldridge" userId="77aafed4-63e6-4afd-b539-4bbf4fcc2bfe" providerId="ADAL" clId="{4F8CA157-2C34-4DAB-8203-48AB0D07537C}" dt="2022-10-26T08:17:59.190" v="505" actId="478"/>
          <ac:spMkLst>
            <pc:docMk/>
            <pc:sldMk cId="4220778332" sldId="267"/>
            <ac:spMk id="11" creationId="{6046C087-FA1D-26C6-8DB1-4493EA83FB17}"/>
          </ac:spMkLst>
        </pc:spChg>
        <pc:picChg chg="add del mod">
          <ac:chgData name="Abi Aldridge" userId="77aafed4-63e6-4afd-b539-4bbf4fcc2bfe" providerId="ADAL" clId="{4F8CA157-2C34-4DAB-8203-48AB0D07537C}" dt="2022-10-26T08:17:55.891" v="504" actId="478"/>
          <ac:picMkLst>
            <pc:docMk/>
            <pc:sldMk cId="4220778332" sldId="267"/>
            <ac:picMk id="7" creationId="{F7F07F67-4887-C76E-4D4D-E31889F7EA8B}"/>
          </ac:picMkLst>
        </pc:picChg>
        <pc:picChg chg="add mod">
          <ac:chgData name="Abi Aldridge" userId="77aafed4-63e6-4afd-b539-4bbf4fcc2bfe" providerId="ADAL" clId="{4F8CA157-2C34-4DAB-8203-48AB0D07537C}" dt="2022-10-26T08:18:35.713" v="509" actId="1076"/>
          <ac:picMkLst>
            <pc:docMk/>
            <pc:sldMk cId="4220778332" sldId="267"/>
            <ac:picMk id="12" creationId="{EDF4C778-A6AB-F4DF-E076-51DBA6BB55A0}"/>
          </ac:picMkLst>
        </pc:picChg>
      </pc:sldChg>
      <pc:sldChg chg="add del">
        <pc:chgData name="Abi Aldridge" userId="77aafed4-63e6-4afd-b539-4bbf4fcc2bfe" providerId="ADAL" clId="{4F8CA157-2C34-4DAB-8203-48AB0D07537C}" dt="2022-10-05T15:16:29.395" v="96" actId="47"/>
        <pc:sldMkLst>
          <pc:docMk/>
          <pc:sldMk cId="1969474461" sldId="268"/>
        </pc:sldMkLst>
      </pc:sldChg>
      <pc:sldChg chg="addSp delSp modSp add mod ord setBg">
        <pc:chgData name="Abi Aldridge" userId="77aafed4-63e6-4afd-b539-4bbf4fcc2bfe" providerId="ADAL" clId="{4F8CA157-2C34-4DAB-8203-48AB0D07537C}" dt="2022-10-05T15:52:06.821" v="363" actId="478"/>
        <pc:sldMkLst>
          <pc:docMk/>
          <pc:sldMk cId="3040146593" sldId="268"/>
        </pc:sldMkLst>
        <pc:spChg chg="mod">
          <ac:chgData name="Abi Aldridge" userId="77aafed4-63e6-4afd-b539-4bbf4fcc2bfe" providerId="ADAL" clId="{4F8CA157-2C34-4DAB-8203-48AB0D07537C}" dt="2022-10-05T15:51:24.833" v="298" actId="1076"/>
          <ac:spMkLst>
            <pc:docMk/>
            <pc:sldMk cId="3040146593" sldId="268"/>
            <ac:spMk id="3" creationId="{51306C2C-7271-392D-FD8D-469B540332A8}"/>
          </ac:spMkLst>
        </pc:spChg>
        <pc:spChg chg="add del mod">
          <ac:chgData name="Abi Aldridge" userId="77aafed4-63e6-4afd-b539-4bbf4fcc2bfe" providerId="ADAL" clId="{4F8CA157-2C34-4DAB-8203-48AB0D07537C}" dt="2022-10-05T15:52:06.821" v="363" actId="478"/>
          <ac:spMkLst>
            <pc:docMk/>
            <pc:sldMk cId="3040146593" sldId="268"/>
            <ac:spMk id="4" creationId="{A60440AE-CC89-CB39-3219-C9470691047E}"/>
          </ac:spMkLst>
        </pc:spChg>
        <pc:spChg chg="add mod">
          <ac:chgData name="Abi Aldridge" userId="77aafed4-63e6-4afd-b539-4bbf4fcc2bfe" providerId="ADAL" clId="{4F8CA157-2C34-4DAB-8203-48AB0D07537C}" dt="2022-10-05T15:51:50.581" v="317" actId="20577"/>
          <ac:spMkLst>
            <pc:docMk/>
            <pc:sldMk cId="3040146593" sldId="268"/>
            <ac:spMk id="5" creationId="{748BBAA5-60A4-D2F7-A859-F4F8F5D58F3D}"/>
          </ac:spMkLst>
        </pc:spChg>
        <pc:spChg chg="add mod">
          <ac:chgData name="Abi Aldridge" userId="77aafed4-63e6-4afd-b539-4bbf4fcc2bfe" providerId="ADAL" clId="{4F8CA157-2C34-4DAB-8203-48AB0D07537C}" dt="2022-10-05T15:51:55.884" v="331" actId="20577"/>
          <ac:spMkLst>
            <pc:docMk/>
            <pc:sldMk cId="3040146593" sldId="268"/>
            <ac:spMk id="6" creationId="{4ED1BE93-5056-098F-BF4F-B90F6F34C331}"/>
          </ac:spMkLst>
        </pc:spChg>
        <pc:spChg chg="add mod">
          <ac:chgData name="Abi Aldridge" userId="77aafed4-63e6-4afd-b539-4bbf4fcc2bfe" providerId="ADAL" clId="{4F8CA157-2C34-4DAB-8203-48AB0D07537C}" dt="2022-10-05T15:52:00.044" v="344" actId="20577"/>
          <ac:spMkLst>
            <pc:docMk/>
            <pc:sldMk cId="3040146593" sldId="268"/>
            <ac:spMk id="7" creationId="{E67099D2-DE78-43A6-B421-03F4F483CFF4}"/>
          </ac:spMkLst>
        </pc:spChg>
        <pc:spChg chg="add mod">
          <ac:chgData name="Abi Aldridge" userId="77aafed4-63e6-4afd-b539-4bbf4fcc2bfe" providerId="ADAL" clId="{4F8CA157-2C34-4DAB-8203-48AB0D07537C}" dt="2022-10-05T15:52:05.068" v="362" actId="20577"/>
          <ac:spMkLst>
            <pc:docMk/>
            <pc:sldMk cId="3040146593" sldId="268"/>
            <ac:spMk id="8" creationId="{E167CDCE-923C-EC76-58E5-7F280BCEF94B}"/>
          </ac:spMkLst>
        </pc:spChg>
      </pc:sldChg>
      <pc:sldChg chg="add del">
        <pc:chgData name="Abi Aldridge" userId="77aafed4-63e6-4afd-b539-4bbf4fcc2bfe" providerId="ADAL" clId="{4F8CA157-2C34-4DAB-8203-48AB0D07537C}" dt="2022-10-05T15:16:29.395" v="96" actId="47"/>
        <pc:sldMkLst>
          <pc:docMk/>
          <pc:sldMk cId="3783790024" sldId="269"/>
        </pc:sldMkLst>
      </pc:sldChg>
    </pc:docChg>
  </pc:docChgLst>
  <pc:docChgLst>
    <pc:chgData name="Abi Aldridge" userId="S::abi.aldridge@place2be.org.uk::77aafed4-63e6-4afd-b539-4bbf4fcc2bfe" providerId="AD" clId="Web-{7841567C-0476-335E-B7D7-E93407489EBF}"/>
    <pc:docChg chg="modSld">
      <pc:chgData name="Abi Aldridge" userId="S::abi.aldridge@place2be.org.uk::77aafed4-63e6-4afd-b539-4bbf4fcc2bfe" providerId="AD" clId="Web-{7841567C-0476-335E-B7D7-E93407489EBF}" dt="2022-09-16T07:48:22.068" v="31" actId="20577"/>
      <pc:docMkLst>
        <pc:docMk/>
      </pc:docMkLst>
      <pc:sldChg chg="addSp delSp modSp">
        <pc:chgData name="Abi Aldridge" userId="S::abi.aldridge@place2be.org.uk::77aafed4-63e6-4afd-b539-4bbf4fcc2bfe" providerId="AD" clId="Web-{7841567C-0476-335E-B7D7-E93407489EBF}" dt="2022-09-16T07:47:50.473" v="16" actId="20577"/>
        <pc:sldMkLst>
          <pc:docMk/>
          <pc:sldMk cId="454638472" sldId="262"/>
        </pc:sldMkLst>
        <pc:spChg chg="add mod">
          <ac:chgData name="Abi Aldridge" userId="S::abi.aldridge@place2be.org.uk::77aafed4-63e6-4afd-b539-4bbf4fcc2bfe" providerId="AD" clId="Web-{7841567C-0476-335E-B7D7-E93407489EBF}" dt="2022-09-16T07:47:50.473" v="16" actId="20577"/>
          <ac:spMkLst>
            <pc:docMk/>
            <pc:sldMk cId="454638472" sldId="262"/>
            <ac:spMk id="3" creationId="{7FA98411-7E09-5CFB-0E53-5A9E83A7BAA9}"/>
          </ac:spMkLst>
        </pc:spChg>
        <pc:picChg chg="del">
          <ac:chgData name="Abi Aldridge" userId="S::abi.aldridge@place2be.org.uk::77aafed4-63e6-4afd-b539-4bbf4fcc2bfe" providerId="AD" clId="Web-{7841567C-0476-335E-B7D7-E93407489EBF}" dt="2022-09-16T07:47:43.036" v="0"/>
          <ac:picMkLst>
            <pc:docMk/>
            <pc:sldMk cId="454638472" sldId="262"/>
            <ac:picMk id="4" creationId="{BBCEDCCE-1D13-57CC-72E0-B08870817212}"/>
          </ac:picMkLst>
        </pc:picChg>
      </pc:sldChg>
      <pc:sldChg chg="modSp">
        <pc:chgData name="Abi Aldridge" userId="S::abi.aldridge@place2be.org.uk::77aafed4-63e6-4afd-b539-4bbf4fcc2bfe" providerId="AD" clId="Web-{7841567C-0476-335E-B7D7-E93407489EBF}" dt="2022-09-16T07:48:22.068" v="31" actId="20577"/>
        <pc:sldMkLst>
          <pc:docMk/>
          <pc:sldMk cId="2641057232" sldId="263"/>
        </pc:sldMkLst>
        <pc:spChg chg="mod">
          <ac:chgData name="Abi Aldridge" userId="S::abi.aldridge@place2be.org.uk::77aafed4-63e6-4afd-b539-4bbf4fcc2bfe" providerId="AD" clId="Web-{7841567C-0476-335E-B7D7-E93407489EBF}" dt="2022-09-16T07:48:22.068" v="31" actId="20577"/>
          <ac:spMkLst>
            <pc:docMk/>
            <pc:sldMk cId="2641057232" sldId="263"/>
            <ac:spMk id="3" creationId="{2E2D22C1-B29C-A305-B159-C5A504CF1A9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E228E-7323-4C84-8663-A0B8EFF9B19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73EF1-291D-4178-A07D-3B5512668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57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73EF1-291D-4178-A07D-3B5512668CE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907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73EF1-291D-4178-A07D-3B5512668CE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358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B102A-CED0-4DB2-AE5B-B080B7C83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9715A6-FF48-4C59-9582-BF4468B9A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28359-41CD-4D76-917B-B4682E2A4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02-969C-4D7D-B2D8-252AA5162CB4}" type="datetimeFigureOut">
              <a:rPr lang="en-GB" smtClean="0"/>
              <a:pPr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08E15-97A8-4373-9ED1-F99F5D6BF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EB887-5BDB-46C6-849E-AD3798A3C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918E-73D7-4F67-9D08-5993C9DED0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251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26D8D-27AB-4D1E-A386-D09D6BDD0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32663D-0679-4CD1-8B83-888591422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8530A-4158-4FB8-9430-B99651E79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02-969C-4D7D-B2D8-252AA5162CB4}" type="datetimeFigureOut">
              <a:rPr lang="en-GB" smtClean="0"/>
              <a:pPr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D4688-D016-4856-A832-63F43AFB5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53AB2-4F0D-4393-B035-B3AF9D0B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918E-73D7-4F67-9D08-5993C9DED0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6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92967A-6342-4297-BD2A-251ADEADDE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A7D209-D2FA-442F-95EB-402F46D91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86088-C77C-473F-B3DD-A3C1E9FFB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02-969C-4D7D-B2D8-252AA5162CB4}" type="datetimeFigureOut">
              <a:rPr lang="en-GB" smtClean="0"/>
              <a:pPr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B8548-D2DD-413E-B265-1AE4664B8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321E4-FCD4-4C9F-8C4F-A1451C5D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918E-73D7-4F67-9D08-5993C9DED0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074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75A37-6AEF-4C66-9718-25F6DF1B9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A207D-4B70-48D1-9540-9B99FE023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C67A9-F90A-4634-AF8E-D013A5A76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02-969C-4D7D-B2D8-252AA5162CB4}" type="datetimeFigureOut">
              <a:rPr lang="en-GB" smtClean="0"/>
              <a:pPr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9A742-E892-4AA9-A005-A8A24C030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82352-C33B-483D-B793-91147267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918E-73D7-4F67-9D08-5993C9DED0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70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FA24F-B6B3-4EC8-927C-1D58EF171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36099-FB2B-44CE-8938-4DE566842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3ED6A-FE28-4D70-ADFD-AF881FBD4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02-969C-4D7D-B2D8-252AA5162CB4}" type="datetimeFigureOut">
              <a:rPr lang="en-GB" smtClean="0"/>
              <a:pPr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C2E26-4D63-4EB4-B3A3-F6CFDBEFC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41013-5D7B-4AB5-B81C-1D9ACD07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918E-73D7-4F67-9D08-5993C9DED0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722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8F3C1-0A70-4E85-943A-A85E3E7E4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A87E7-5F7A-4186-A012-1C3EB08E9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FE817-A6B6-4AF5-A9CE-457304AF0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950E1-939D-4B61-969B-040FB4CC6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02-969C-4D7D-B2D8-252AA5162CB4}" type="datetimeFigureOut">
              <a:rPr lang="en-GB" smtClean="0"/>
              <a:pPr/>
              <a:t>06/02/2023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8EEF99-AAEC-4CBE-B7FC-1EEC442D1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6BD591-7324-4395-9EE0-0ECA3C9EF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918E-73D7-4F67-9D08-5993C9DED0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64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4218-80D3-43B9-A086-E037263AF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367D9-99BD-430C-9901-75B15F41A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8BB8C-14BF-4742-8BD8-2D49FB7B1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973B63-12CA-4855-AAEF-7C66E0B7CC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193EEC-1CD7-4496-B48F-F65C2537DA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6D14C4-5D0D-493F-AA25-8DAC4371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02-969C-4D7D-B2D8-252AA5162CB4}" type="datetimeFigureOut">
              <a:rPr lang="en-GB" smtClean="0"/>
              <a:pPr/>
              <a:t>06/02/2023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734A0B-D53A-4996-B353-BEE3F2594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0F613D-E3FD-4C00-9D2A-9E17EB938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918E-73D7-4F67-9D08-5993C9DED0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842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9C98A-20C8-4BA4-B704-05EAE9E7D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E39CF4-660A-4027-A013-580102D87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02-969C-4D7D-B2D8-252AA5162CB4}" type="datetimeFigureOut">
              <a:rPr lang="en-GB" smtClean="0"/>
              <a:pPr/>
              <a:t>06/02/2023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6A79FF-11E8-4350-9966-D9963CCE3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FC4AFA-6205-4B7A-96F4-75B06E020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918E-73D7-4F67-9D08-5993C9DED0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429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813B4A-1B22-4936-9176-680165BB0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02-969C-4D7D-B2D8-252AA5162CB4}" type="datetimeFigureOut">
              <a:rPr lang="en-GB" smtClean="0"/>
              <a:pPr/>
              <a:t>06/02/2023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CCDC93-5358-4B81-9EA4-93EC04ED4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A1F5B-4143-4E62-8093-DD9C4FE7B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918E-73D7-4F67-9D08-5993C9DED0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05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4F45B-130C-4AE7-A35A-D9C83022B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36C2A-08EE-484D-A4D5-5560A5333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1D93C-8224-48D6-92B1-29EF3A6D0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EFF0FF-5716-47E1-BC12-FBDF982EB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02-969C-4D7D-B2D8-252AA5162CB4}" type="datetimeFigureOut">
              <a:rPr lang="en-GB" smtClean="0"/>
              <a:pPr/>
              <a:t>06/02/2023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535DE-E4E8-46AE-85B0-3065918F7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2F595-2D07-4EB6-83C3-91EFAACC3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918E-73D7-4F67-9D08-5993C9DED0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23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7E238-E3DB-4317-BBB0-D3140FE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03565C-E993-440E-9F27-2D39A5C3CA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2FE16-64BA-4A9D-9661-17EA569FB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D67A3-A39E-418C-A415-84DE4F253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EF02-969C-4D7D-B2D8-252AA5162CB4}" type="datetimeFigureOut">
              <a:rPr lang="en-GB" smtClean="0"/>
              <a:pPr/>
              <a:t>06/02/2023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08AF5-E94C-4850-908C-7BFE1D6E4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C656C-D318-4BCD-82CB-BBB85FF9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918E-73D7-4F67-9D08-5993C9DED0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625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4B12BA-18D1-4AAC-AB61-E0C251192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F01A3-A74E-478F-BC21-7FD4DAEFE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1D1E7-8F4B-4F1E-8464-98A9659115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CEF02-969C-4D7D-B2D8-252AA5162CB4}" type="datetimeFigureOut">
              <a:rPr lang="en-GB" smtClean="0"/>
              <a:pPr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327B6-5CED-44FC-9254-FD8F5082A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63464-37C0-448B-BAB6-C2F5BF957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B918E-73D7-4F67-9D08-5993C9DED0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2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Osbofgusak?feature=oembed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youtu.be/bOsbofgusak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57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F03E2C3-822C-C6F2-CFFF-F309978F4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7762"/>
            <a:ext cx="10515600" cy="22320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7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does connecting with others mean to you?</a:t>
            </a:r>
          </a:p>
        </p:txBody>
      </p:sp>
    </p:spTree>
    <p:extLst>
      <p:ext uri="{BB962C8B-B14F-4D97-AF65-F5344CB8AC3E}">
        <p14:creationId xmlns:p14="http://schemas.microsoft.com/office/powerpoint/2010/main" val="100975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06C2C-7271-392D-FD8D-469B54033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975" y="2492375"/>
            <a:ext cx="6667500" cy="28321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EA5D25"/>
                </a:solidFill>
                <a:latin typeface="+mj-lt"/>
                <a:cs typeface="Calibri"/>
              </a:rPr>
              <a:t>Who have you already connected with today?</a:t>
            </a:r>
          </a:p>
          <a:p>
            <a:pPr marL="0" indent="0">
              <a:buNone/>
            </a:pPr>
            <a:endParaRPr lang="en-US" sz="4800" b="1" dirty="0">
              <a:solidFill>
                <a:srgbClr val="EA5D25"/>
              </a:solidFill>
              <a:latin typeface="+mj-lt"/>
              <a:cs typeface="Calibri"/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rgbClr val="EA5D25"/>
                </a:solidFill>
                <a:latin typeface="+mj-lt"/>
                <a:cs typeface="Calibri"/>
              </a:rPr>
              <a:t>How did you connect?</a:t>
            </a:r>
          </a:p>
          <a:p>
            <a:pPr marL="0" indent="0">
              <a:buNone/>
            </a:pPr>
            <a:endParaRPr lang="en-US" sz="4800" b="1" dirty="0">
              <a:solidFill>
                <a:srgbClr val="EA5D25"/>
              </a:solidFill>
              <a:latin typeface="+mj-lt"/>
              <a:cs typeface="Calibri"/>
            </a:endParaRPr>
          </a:p>
          <a:p>
            <a:pPr marL="0" indent="0">
              <a:buNone/>
            </a:pPr>
            <a:endParaRPr lang="en-US" sz="4800" b="1" dirty="0">
              <a:solidFill>
                <a:srgbClr val="EA5D25"/>
              </a:solidFill>
              <a:latin typeface="+mj-lt"/>
              <a:cs typeface="Calibri"/>
            </a:endParaRPr>
          </a:p>
          <a:p>
            <a:endParaRPr lang="en-GB" sz="4800" b="1" dirty="0">
              <a:solidFill>
                <a:srgbClr val="EA5D25"/>
              </a:solidFill>
              <a:latin typeface="+mj-lt"/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07403418-AA89-C481-EBDB-CB112FA554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5" t="17315" b="17546"/>
          <a:stretch/>
        </p:blipFill>
        <p:spPr>
          <a:xfrm>
            <a:off x="152400" y="1674812"/>
            <a:ext cx="561022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7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13E8B-DE76-1811-6953-16A88DB8A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279400"/>
            <a:ext cx="7477125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Together </a:t>
            </a:r>
            <a:r>
              <a:rPr lang="en-US" sz="4800" dirty="0">
                <a:solidFill>
                  <a:schemeClr val="bg1"/>
                </a:solidFill>
              </a:rPr>
              <a:t>by Matt Goodfellow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160055C-3A19-7893-EACE-95D795426CA5}"/>
              </a:ext>
            </a:extLst>
          </p:cNvPr>
          <p:cNvSpPr txBox="1">
            <a:spLocks/>
          </p:cNvSpPr>
          <p:nvPr/>
        </p:nvSpPr>
        <p:spPr>
          <a:xfrm>
            <a:off x="519112" y="6216650"/>
            <a:ext cx="11572876" cy="361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</a:rPr>
              <a:t>Poet Matt Goodfellow reads his poem 'Together' as part of Children's Mental Health Week 2023. This poem is taken from the book 'The Same Inside', published by Macmillan.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37AEBB-9CAA-BC5F-EB15-77B5B2F8A4D0}"/>
              </a:ext>
            </a:extLst>
          </p:cNvPr>
          <p:cNvSpPr txBox="1"/>
          <p:nvPr/>
        </p:nvSpPr>
        <p:spPr>
          <a:xfrm>
            <a:off x="8562974" y="3234809"/>
            <a:ext cx="31099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+mj-lt"/>
              </a:rPr>
              <a:t>Watch this video: </a:t>
            </a:r>
            <a:r>
              <a:rPr lang="en-US" sz="1800" dirty="0">
                <a:solidFill>
                  <a:schemeClr val="bg1"/>
                </a:solidFill>
                <a:latin typeface="+mj-lt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https://youtu.be/bOsbofgusak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. </a:t>
            </a:r>
          </a:p>
        </p:txBody>
      </p:sp>
      <p:pic>
        <p:nvPicPr>
          <p:cNvPr id="12" name="Online Media 11" title="Together by Matt Goodfellow | Children's Mental Health Week 2023">
            <a:hlinkClick r:id="" action="ppaction://media"/>
            <a:extLst>
              <a:ext uri="{FF2B5EF4-FFF2-40B4-BE49-F238E27FC236}">
                <a16:creationId xmlns:a16="http://schemas.microsoft.com/office/drawing/2014/main" id="{EDF4C778-A6AB-F4DF-E076-51DBA6BB55A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58799" y="1473200"/>
            <a:ext cx="7956549" cy="44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7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06C2C-7271-392D-FD8D-469B54033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257799"/>
            <a:ext cx="1752600" cy="8620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+mj-lt"/>
                <a:ea typeface="+mn-lt"/>
                <a:cs typeface="+mn-lt"/>
              </a:rPr>
              <a:t>Malala Yousafzai</a:t>
            </a:r>
            <a:endParaRPr lang="en-US" dirty="0">
              <a:latin typeface="+mj-lt"/>
              <a:cs typeface="Calibr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8BBAA5-60A4-D2F7-A859-F4F8F5D58F3D}"/>
              </a:ext>
            </a:extLst>
          </p:cNvPr>
          <p:cNvSpPr txBox="1">
            <a:spLocks/>
          </p:cNvSpPr>
          <p:nvPr/>
        </p:nvSpPr>
        <p:spPr>
          <a:xfrm>
            <a:off x="2914650" y="5257799"/>
            <a:ext cx="1752600" cy="862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+mj-lt"/>
                <a:ea typeface="+mn-lt"/>
                <a:cs typeface="+mn-lt"/>
              </a:rPr>
              <a:t>Anne Frank</a:t>
            </a:r>
            <a:endParaRPr lang="en-US" dirty="0">
              <a:latin typeface="+mj-lt"/>
              <a:cs typeface="Calibr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ED1BE93-5056-098F-BF4F-B90F6F34C331}"/>
              </a:ext>
            </a:extLst>
          </p:cNvPr>
          <p:cNvSpPr txBox="1">
            <a:spLocks/>
          </p:cNvSpPr>
          <p:nvPr/>
        </p:nvSpPr>
        <p:spPr>
          <a:xfrm>
            <a:off x="5314950" y="5257798"/>
            <a:ext cx="1752600" cy="862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+mj-lt"/>
                <a:ea typeface="+mn-lt"/>
                <a:cs typeface="+mn-lt"/>
              </a:rPr>
              <a:t>Greta Thunberg</a:t>
            </a:r>
            <a:endParaRPr lang="en-US" dirty="0">
              <a:latin typeface="+mj-lt"/>
              <a:cs typeface="Calibri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7099D2-DE78-43A6-B421-03F4F483CFF4}"/>
              </a:ext>
            </a:extLst>
          </p:cNvPr>
          <p:cNvSpPr txBox="1">
            <a:spLocks/>
          </p:cNvSpPr>
          <p:nvPr/>
        </p:nvSpPr>
        <p:spPr>
          <a:xfrm>
            <a:off x="7524752" y="5257797"/>
            <a:ext cx="1752600" cy="862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+mj-lt"/>
                <a:ea typeface="+mn-lt"/>
                <a:cs typeface="+mn-lt"/>
              </a:rPr>
              <a:t>Louis Braille</a:t>
            </a:r>
            <a:endParaRPr lang="en-US" dirty="0">
              <a:latin typeface="+mj-lt"/>
              <a:cs typeface="Calibri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167CDCE-923C-EC76-58E5-7F280BCEF94B}"/>
              </a:ext>
            </a:extLst>
          </p:cNvPr>
          <p:cNvSpPr txBox="1">
            <a:spLocks/>
          </p:cNvSpPr>
          <p:nvPr/>
        </p:nvSpPr>
        <p:spPr>
          <a:xfrm>
            <a:off x="9829802" y="5257796"/>
            <a:ext cx="1752600" cy="862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+mj-lt"/>
                <a:ea typeface="+mn-lt"/>
                <a:cs typeface="+mn-lt"/>
              </a:rPr>
              <a:t>Jazz </a:t>
            </a:r>
            <a:r>
              <a:rPr lang="en-US" dirty="0" err="1">
                <a:latin typeface="+mj-lt"/>
                <a:ea typeface="+mn-lt"/>
                <a:cs typeface="+mn-lt"/>
              </a:rPr>
              <a:t>Jenning</a:t>
            </a:r>
            <a:endParaRPr lang="en-US" dirty="0"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0146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90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06C2C-7271-392D-FD8D-469B54033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975" y="2492375"/>
            <a:ext cx="6667500" cy="28321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800" b="1" dirty="0">
              <a:solidFill>
                <a:srgbClr val="EA5D25"/>
              </a:solidFill>
              <a:latin typeface="+mj-lt"/>
              <a:cs typeface="Calibri"/>
            </a:endParaRPr>
          </a:p>
          <a:p>
            <a:pPr marL="0" indent="0">
              <a:buNone/>
            </a:pPr>
            <a:endParaRPr lang="en-US" sz="4800" b="1" dirty="0">
              <a:solidFill>
                <a:srgbClr val="EA5D25"/>
              </a:solidFill>
              <a:latin typeface="+mj-lt"/>
              <a:cs typeface="Calibri"/>
            </a:endParaRPr>
          </a:p>
          <a:p>
            <a:endParaRPr lang="en-GB" sz="4800" b="1" dirty="0">
              <a:solidFill>
                <a:srgbClr val="EA5D25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822" y="1770433"/>
            <a:ext cx="677045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>
                <a:solidFill>
                  <a:schemeClr val="accent6">
                    <a:lumMod val="50000"/>
                  </a:schemeClr>
                </a:solidFill>
              </a:rPr>
              <a:t>Let’s finish with a final prayer</a:t>
            </a:r>
          </a:p>
          <a:p>
            <a:endParaRPr lang="en-GB" sz="20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sz="2000" b="1" dirty="0" smtClean="0">
                <a:solidFill>
                  <a:schemeClr val="accent6">
                    <a:lumMod val="50000"/>
                  </a:schemeClr>
                </a:solidFill>
              </a:rPr>
              <a:t>Dear God,</a:t>
            </a:r>
          </a:p>
          <a:p>
            <a:endParaRPr lang="en-GB" sz="20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sz="2000" b="1" dirty="0" smtClean="0">
                <a:solidFill>
                  <a:schemeClr val="accent6">
                    <a:lumMod val="50000"/>
                  </a:schemeClr>
                </a:solidFill>
              </a:rPr>
              <a:t>You created us and you love us.</a:t>
            </a:r>
          </a:p>
          <a:p>
            <a:endParaRPr lang="en-GB" sz="20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sz="2000" b="1" dirty="0" smtClean="0">
                <a:solidFill>
                  <a:schemeClr val="accent6">
                    <a:lumMod val="50000"/>
                  </a:schemeClr>
                </a:solidFill>
              </a:rPr>
              <a:t>You care about how we are feeling and you love it when we tell you.</a:t>
            </a:r>
          </a:p>
          <a:p>
            <a:endParaRPr lang="en-GB" sz="20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sz="2000" b="1" dirty="0" smtClean="0">
                <a:solidFill>
                  <a:schemeClr val="accent6">
                    <a:lumMod val="50000"/>
                  </a:schemeClr>
                </a:solidFill>
              </a:rPr>
              <a:t>Thank you for the special people in our lives who help us to look after our bodies and minds.</a:t>
            </a:r>
          </a:p>
          <a:p>
            <a:endParaRPr lang="en-GB" sz="20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sz="2000" b="1" dirty="0" smtClean="0">
                <a:solidFill>
                  <a:schemeClr val="accent6">
                    <a:lumMod val="50000"/>
                  </a:schemeClr>
                </a:solidFill>
              </a:rPr>
              <a:t>Help us to find joy in connecting with other people this week.</a:t>
            </a:r>
          </a:p>
          <a:p>
            <a:endParaRPr lang="en-GB" sz="20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sz="2000" b="1" dirty="0" smtClean="0">
                <a:solidFill>
                  <a:schemeClr val="accent6">
                    <a:lumMod val="50000"/>
                  </a:schemeClr>
                </a:solidFill>
              </a:rPr>
              <a:t>Amen.</a:t>
            </a:r>
            <a:endParaRPr lang="en-GB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641" y="2799823"/>
            <a:ext cx="4711466" cy="265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5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32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3E065A9F46F846B77359383866DA7B" ma:contentTypeVersion="" ma:contentTypeDescription="Create a new document." ma:contentTypeScope="" ma:versionID="07462223f579890072fae7517364f6c4">
  <xsd:schema xmlns:xsd="http://www.w3.org/2001/XMLSchema" xmlns:xs="http://www.w3.org/2001/XMLSchema" xmlns:p="http://schemas.microsoft.com/office/2006/metadata/properties" xmlns:ns1="http://schemas.microsoft.com/sharepoint/v3" xmlns:ns2="a7637a19-367a-4688-a577-98d1b2f5287e" xmlns:ns3="c08b032f-9e00-415d-9c15-e247b3ec09db" xmlns:ns4="80702035-83e4-4f4e-898a-6cc0c7e3ab77" targetNamespace="http://schemas.microsoft.com/office/2006/metadata/properties" ma:root="true" ma:fieldsID="7f62bd8596ca8a3b9afa55de570e55ce" ns1:_="" ns2:_="" ns3:_="" ns4:_="">
    <xsd:import namespace="http://schemas.microsoft.com/sharepoint/v3"/>
    <xsd:import namespace="a7637a19-367a-4688-a577-98d1b2f5287e"/>
    <xsd:import namespace="c08b032f-9e00-415d-9c15-e247b3ec09db"/>
    <xsd:import namespace="80702035-83e4-4f4e-898a-6cc0c7e3ab77"/>
    <xsd:element name="properties">
      <xsd:complexType>
        <xsd:sequence>
          <xsd:element name="documentManagement">
            <xsd:complexType>
              <xsd:all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8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9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0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1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2" nillable="true" ma:displayName="Number of Likes" ma:internalName="LikesCount">
      <xsd:simpleType>
        <xsd:restriction base="dms:Unknown"/>
      </xsd:simpleType>
    </xsd:element>
    <xsd:element name="LikedBy" ma:index="13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37a19-367a-4688-a577-98d1b2f528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5" nillable="true" ma:displayName="Sharing Hint Hash" ma:internalName="SharingHintHash" ma:readOnly="true">
      <xsd:simpleType>
        <xsd:restriction base="dms:Text"/>
      </xsd:simple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7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8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8b032f-9e00-415d-9c15-e247b3ec09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2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3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b5400aad-a3f4-4bea-97d8-85ce61c1b3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02035-83e4-4f4e-898a-6cc0c7e3ab77" elementFormDefault="qualified">
    <xsd:import namespace="http://schemas.microsoft.com/office/2006/documentManagement/types"/>
    <xsd:import namespace="http://schemas.microsoft.com/office/infopath/2007/PartnerControls"/>
    <xsd:element name="TaxCatchAll" ma:index="32" nillable="true" ma:displayName="Taxonomy Catch All Column" ma:hidden="true" ma:list="{73041a45-58e0-4365-b532-a6b5112c4836}" ma:internalName="TaxCatchAll" ma:showField="CatchAllData" ma:web="80702035-83e4-4f4e-898a-6cc0c7e3ab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lcf76f155ced4ddcb4097134ff3c332f xmlns="c08b032f-9e00-415d-9c15-e247b3ec09db">
      <Terms xmlns="http://schemas.microsoft.com/office/infopath/2007/PartnerControls"/>
    </lcf76f155ced4ddcb4097134ff3c332f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TaxCatchAll xmlns="80702035-83e4-4f4e-898a-6cc0c7e3ab77" xsi:nil="true"/>
    <RatedBy xmlns="http://schemas.microsoft.com/sharepoint/v3">
      <UserInfo>
        <DisplayName/>
        <AccountId xsi:nil="true"/>
        <AccountType/>
      </UserInfo>
    </RatedBy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E5A635-7B3F-4B75-912D-858136AF7B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637a19-367a-4688-a577-98d1b2f5287e"/>
    <ds:schemaRef ds:uri="c08b032f-9e00-415d-9c15-e247b3ec09db"/>
    <ds:schemaRef ds:uri="80702035-83e4-4f4e-898a-6cc0c7e3ab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24EC89-1A01-4405-A656-99765EC6AD8D}">
  <ds:schemaRefs>
    <ds:schemaRef ds:uri="http://purl.org/dc/dcmitype/"/>
    <ds:schemaRef ds:uri="http://schemas.microsoft.com/office/2006/metadata/properties"/>
    <ds:schemaRef ds:uri="c08b032f-9e00-415d-9c15-e247b3ec09db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80702035-83e4-4f4e-898a-6cc0c7e3ab77"/>
    <ds:schemaRef ds:uri="a7637a19-367a-4688-a577-98d1b2f5287e"/>
    <ds:schemaRef ds:uri="http://schemas.microsoft.com/sharepoint/v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3CC7A74-88CB-43A5-AFA0-92CD018672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142</Words>
  <Application>Microsoft Office PowerPoint</Application>
  <PresentationFormat>Widescreen</PresentationFormat>
  <Paragraphs>29</Paragraphs>
  <Slides>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Together by Matt Goodfellow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Law</dc:creator>
  <cp:lastModifiedBy>Head</cp:lastModifiedBy>
  <cp:revision>88</cp:revision>
  <dcterms:created xsi:type="dcterms:W3CDTF">2018-01-11T19:53:16Z</dcterms:created>
  <dcterms:modified xsi:type="dcterms:W3CDTF">2023-02-06T19:49:29Z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0x0101006A3E065A9F46F846B77359383866DA7B</vt:lpwstr>
  </property>
  <property fmtid="{D5CDD505-2E9C-101B-9397-08002B2CF9AE}" pid="3" name="MediaServiceImageTags">
    <vt:lpwstr/>
  </property>
</Properties>
</file>